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7" r:id="rId4"/>
    <p:sldId id="275" r:id="rId5"/>
    <p:sldId id="258" r:id="rId6"/>
    <p:sldId id="260" r:id="rId7"/>
    <p:sldId id="261" r:id="rId8"/>
    <p:sldId id="264" r:id="rId9"/>
    <p:sldId id="265" r:id="rId10"/>
    <p:sldId id="268" r:id="rId11"/>
    <p:sldId id="269" r:id="rId12"/>
    <p:sldId id="273" r:id="rId13"/>
    <p:sldId id="271"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13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A9ABBB-2609-40EB-B62D-93AFDEA92EB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65613498-DEED-4365-BD97-9D01F25F106E}">
      <dgm:prSet phldrT="[Text]"/>
      <dgm:spPr>
        <a:solidFill>
          <a:schemeClr val="accent4">
            <a:lumMod val="60000"/>
            <a:lumOff val="40000"/>
          </a:schemeClr>
        </a:solidFill>
      </dgm:spPr>
      <dgm:t>
        <a:bodyPr/>
        <a:lstStyle/>
        <a:p>
          <a:r>
            <a:rPr lang="de-DE" b="1" dirty="0">
              <a:solidFill>
                <a:schemeClr val="tx1"/>
              </a:solidFill>
            </a:rPr>
            <a:t>Project </a:t>
          </a:r>
        </a:p>
        <a:p>
          <a:r>
            <a:rPr lang="de-DE" b="1" dirty="0">
              <a:solidFill>
                <a:schemeClr val="tx1"/>
              </a:solidFill>
            </a:rPr>
            <a:t>Launch</a:t>
          </a:r>
        </a:p>
      </dgm:t>
    </dgm:pt>
    <dgm:pt modelId="{7619CC95-5BC0-4326-8B31-2141A5A5AB4A}" type="parTrans" cxnId="{73C8CE7A-F761-4CCB-AC8E-3C167C482C57}">
      <dgm:prSet/>
      <dgm:spPr/>
      <dgm:t>
        <a:bodyPr/>
        <a:lstStyle/>
        <a:p>
          <a:endParaRPr lang="de-DE"/>
        </a:p>
      </dgm:t>
    </dgm:pt>
    <dgm:pt modelId="{251617E5-D56A-49AD-9640-990F76B4BAC5}" type="sibTrans" cxnId="{73C8CE7A-F761-4CCB-AC8E-3C167C482C57}">
      <dgm:prSet/>
      <dgm:spPr/>
      <dgm:t>
        <a:bodyPr/>
        <a:lstStyle/>
        <a:p>
          <a:endParaRPr lang="de-DE"/>
        </a:p>
      </dgm:t>
    </dgm:pt>
    <dgm:pt modelId="{B9B49192-3A09-4AED-9A14-DB6594B7E854}">
      <dgm:prSet phldrT="[Text]"/>
      <dgm:spPr/>
      <dgm:t>
        <a:bodyPr/>
        <a:lstStyle/>
        <a:p>
          <a:pPr>
            <a:buNone/>
          </a:pPr>
          <a:endParaRPr lang="de-DE" dirty="0"/>
        </a:p>
      </dgm:t>
    </dgm:pt>
    <dgm:pt modelId="{507CCBA7-334D-4A87-A2E0-9ADC209BAE0F}" type="parTrans" cxnId="{0314BEDB-3CCD-45CE-B8F2-16C4E1865561}">
      <dgm:prSet/>
      <dgm:spPr/>
      <dgm:t>
        <a:bodyPr/>
        <a:lstStyle/>
        <a:p>
          <a:endParaRPr lang="de-DE"/>
        </a:p>
      </dgm:t>
    </dgm:pt>
    <dgm:pt modelId="{6CE9A568-031B-4F0B-AFBE-DA596AD9B749}" type="sibTrans" cxnId="{0314BEDB-3CCD-45CE-B8F2-16C4E1865561}">
      <dgm:prSet/>
      <dgm:spPr/>
      <dgm:t>
        <a:bodyPr/>
        <a:lstStyle/>
        <a:p>
          <a:endParaRPr lang="de-DE"/>
        </a:p>
      </dgm:t>
    </dgm:pt>
    <dgm:pt modelId="{F1B8B86E-39E2-4863-858A-20C36C284BEF}">
      <dgm:prSet phldrT="[Text]"/>
      <dgm:spPr>
        <a:solidFill>
          <a:srgbClr val="92D050"/>
        </a:solidFill>
      </dgm:spPr>
      <dgm:t>
        <a:bodyPr/>
        <a:lstStyle/>
        <a:p>
          <a:r>
            <a:rPr lang="de-DE" b="1" dirty="0">
              <a:solidFill>
                <a:schemeClr val="tx1"/>
              </a:solidFill>
            </a:rPr>
            <a:t>Phase </a:t>
          </a:r>
          <a:r>
            <a:rPr lang="de-DE" b="1" dirty="0" err="1">
              <a:solidFill>
                <a:schemeClr val="tx1"/>
              </a:solidFill>
            </a:rPr>
            <a:t>of</a:t>
          </a:r>
          <a:r>
            <a:rPr lang="de-DE" b="1" dirty="0">
              <a:solidFill>
                <a:schemeClr val="tx1"/>
              </a:solidFill>
            </a:rPr>
            <a:t> Analysis</a:t>
          </a:r>
        </a:p>
      </dgm:t>
    </dgm:pt>
    <dgm:pt modelId="{6B3FAD5B-9EFB-47D1-9F95-E7D4F6BA4E76}" type="parTrans" cxnId="{01BE79E2-6747-46AD-980D-D5C3F591C4D2}">
      <dgm:prSet/>
      <dgm:spPr/>
      <dgm:t>
        <a:bodyPr/>
        <a:lstStyle/>
        <a:p>
          <a:endParaRPr lang="de-DE"/>
        </a:p>
      </dgm:t>
    </dgm:pt>
    <dgm:pt modelId="{7684CE8C-5301-420E-B11D-AE213CB074AD}" type="sibTrans" cxnId="{01BE79E2-6747-46AD-980D-D5C3F591C4D2}">
      <dgm:prSet/>
      <dgm:spPr/>
      <dgm:t>
        <a:bodyPr/>
        <a:lstStyle/>
        <a:p>
          <a:endParaRPr lang="de-DE"/>
        </a:p>
      </dgm:t>
    </dgm:pt>
    <dgm:pt modelId="{9DBED62F-BBD8-40BA-A1E6-CD139670890B}">
      <dgm:prSet phldrT="[Text]"/>
      <dgm:spPr/>
      <dgm:t>
        <a:bodyPr/>
        <a:lstStyle/>
        <a:p>
          <a:pPr>
            <a:buNone/>
          </a:pPr>
          <a:endParaRPr lang="de-DE" dirty="0"/>
        </a:p>
      </dgm:t>
    </dgm:pt>
    <dgm:pt modelId="{10BB8038-EAEF-42E6-AEA9-29104C9B1727}" type="parTrans" cxnId="{C8385223-E0AF-4101-BBBD-FF51881792A9}">
      <dgm:prSet/>
      <dgm:spPr/>
      <dgm:t>
        <a:bodyPr/>
        <a:lstStyle/>
        <a:p>
          <a:endParaRPr lang="de-DE"/>
        </a:p>
      </dgm:t>
    </dgm:pt>
    <dgm:pt modelId="{940839BD-3EBE-4D34-B6A0-17BAE5CFECF8}" type="sibTrans" cxnId="{C8385223-E0AF-4101-BBBD-FF51881792A9}">
      <dgm:prSet/>
      <dgm:spPr/>
      <dgm:t>
        <a:bodyPr/>
        <a:lstStyle/>
        <a:p>
          <a:endParaRPr lang="de-DE"/>
        </a:p>
      </dgm:t>
    </dgm:pt>
    <dgm:pt modelId="{E67283FE-801C-4D88-8EFE-86F33578FE96}">
      <dgm:prSet phldrT="[Text]"/>
      <dgm:spPr>
        <a:solidFill>
          <a:schemeClr val="accent1">
            <a:lumMod val="60000"/>
            <a:lumOff val="40000"/>
          </a:schemeClr>
        </a:solidFill>
      </dgm:spPr>
      <dgm:t>
        <a:bodyPr/>
        <a:lstStyle/>
        <a:p>
          <a:r>
            <a:rPr lang="de-DE" b="1" dirty="0" err="1">
              <a:solidFill>
                <a:schemeClr val="tx1"/>
              </a:solidFill>
            </a:rPr>
            <a:t>Conceptual</a:t>
          </a:r>
          <a:r>
            <a:rPr lang="de-DE" b="1" dirty="0">
              <a:solidFill>
                <a:schemeClr val="tx1"/>
              </a:solidFill>
            </a:rPr>
            <a:t> Design Phase</a:t>
          </a:r>
        </a:p>
      </dgm:t>
    </dgm:pt>
    <dgm:pt modelId="{6C9B7A84-602E-416D-9CCF-4BA26462494C}" type="parTrans" cxnId="{DED840D1-88D6-40EB-8F71-8485F126D82E}">
      <dgm:prSet/>
      <dgm:spPr/>
      <dgm:t>
        <a:bodyPr/>
        <a:lstStyle/>
        <a:p>
          <a:endParaRPr lang="de-DE"/>
        </a:p>
      </dgm:t>
    </dgm:pt>
    <dgm:pt modelId="{43BC6191-D531-4554-A7F9-85E7E7EA477F}" type="sibTrans" cxnId="{DED840D1-88D6-40EB-8F71-8485F126D82E}">
      <dgm:prSet/>
      <dgm:spPr/>
      <dgm:t>
        <a:bodyPr/>
        <a:lstStyle/>
        <a:p>
          <a:endParaRPr lang="de-DE"/>
        </a:p>
      </dgm:t>
    </dgm:pt>
    <dgm:pt modelId="{89BB2D9B-2854-4EC0-9F37-F22767ECD0C6}">
      <dgm:prSet phldrT="[Text]"/>
      <dgm:spPr>
        <a:solidFill>
          <a:schemeClr val="accent2">
            <a:lumMod val="60000"/>
            <a:lumOff val="40000"/>
          </a:schemeClr>
        </a:solidFill>
      </dgm:spPr>
      <dgm:t>
        <a:bodyPr/>
        <a:lstStyle/>
        <a:p>
          <a:r>
            <a:rPr lang="de-DE" b="1" dirty="0">
              <a:solidFill>
                <a:schemeClr val="tx1"/>
              </a:solidFill>
            </a:rPr>
            <a:t>Project </a:t>
          </a:r>
          <a:r>
            <a:rPr lang="de-DE" b="1" dirty="0" err="1">
              <a:solidFill>
                <a:schemeClr val="tx1"/>
              </a:solidFill>
            </a:rPr>
            <a:t>Documentation</a:t>
          </a:r>
          <a:r>
            <a:rPr lang="de-DE" b="1" dirty="0">
              <a:solidFill>
                <a:schemeClr val="tx1"/>
              </a:solidFill>
            </a:rPr>
            <a:t> and Dissemination</a:t>
          </a:r>
        </a:p>
      </dgm:t>
    </dgm:pt>
    <dgm:pt modelId="{B753B77E-FD59-4712-AA86-B7CB99D0AA39}" type="parTrans" cxnId="{28E94A49-75F2-47EC-B52B-28C2C594751B}">
      <dgm:prSet/>
      <dgm:spPr/>
      <dgm:t>
        <a:bodyPr/>
        <a:lstStyle/>
        <a:p>
          <a:endParaRPr lang="de-DE"/>
        </a:p>
      </dgm:t>
    </dgm:pt>
    <dgm:pt modelId="{6CBB0AFC-EAC0-44F4-8269-778E07C2724A}" type="sibTrans" cxnId="{28E94A49-75F2-47EC-B52B-28C2C594751B}">
      <dgm:prSet/>
      <dgm:spPr/>
      <dgm:t>
        <a:bodyPr/>
        <a:lstStyle/>
        <a:p>
          <a:endParaRPr lang="de-DE"/>
        </a:p>
      </dgm:t>
    </dgm:pt>
    <dgm:pt modelId="{B75ED08F-A817-4F6D-AD65-50C1BBC822E7}">
      <dgm:prSet/>
      <dgm:spPr/>
      <dgm:t>
        <a:bodyPr/>
        <a:lstStyle/>
        <a:p>
          <a:r>
            <a:rPr lang="en-US" dirty="0"/>
            <a:t>Organisational and content-related project preparation</a:t>
          </a:r>
          <a:endParaRPr lang="de-DE" dirty="0"/>
        </a:p>
      </dgm:t>
    </dgm:pt>
    <dgm:pt modelId="{69C9D8BE-2928-4D59-B9F3-3FD4C3205D62}" type="parTrans" cxnId="{6CB49347-F448-42BA-A137-EC8612F32A80}">
      <dgm:prSet/>
      <dgm:spPr/>
      <dgm:t>
        <a:bodyPr/>
        <a:lstStyle/>
        <a:p>
          <a:endParaRPr lang="de-DE"/>
        </a:p>
      </dgm:t>
    </dgm:pt>
    <dgm:pt modelId="{B41EE394-0E0A-4932-8F6F-5A2468CA2D51}" type="sibTrans" cxnId="{6CB49347-F448-42BA-A137-EC8612F32A80}">
      <dgm:prSet/>
      <dgm:spPr/>
      <dgm:t>
        <a:bodyPr/>
        <a:lstStyle/>
        <a:p>
          <a:endParaRPr lang="de-DE"/>
        </a:p>
      </dgm:t>
    </dgm:pt>
    <dgm:pt modelId="{7899A360-4A2C-456B-8568-43EBC7FADE1A}">
      <dgm:prSet/>
      <dgm:spPr/>
      <dgm:t>
        <a:bodyPr/>
        <a:lstStyle/>
        <a:p>
          <a:pPr>
            <a:buFont typeface="Arial" panose="020B0604020202020204" pitchFamily="34" charset="0"/>
            <a:buChar char="•"/>
          </a:pPr>
          <a:r>
            <a:rPr lang="en-US" dirty="0"/>
            <a:t>Analysis of learning-barriers in the diverse classroom</a:t>
          </a:r>
          <a:endParaRPr lang="de-DE" dirty="0"/>
        </a:p>
      </dgm:t>
    </dgm:pt>
    <dgm:pt modelId="{2A035EFE-3AC4-4D07-8E80-0323E0952062}" type="parTrans" cxnId="{EAAA5B57-E244-4E78-8B10-5DF8AB069073}">
      <dgm:prSet/>
      <dgm:spPr/>
      <dgm:t>
        <a:bodyPr/>
        <a:lstStyle/>
        <a:p>
          <a:endParaRPr lang="de-DE"/>
        </a:p>
      </dgm:t>
    </dgm:pt>
    <dgm:pt modelId="{5AF952CD-C4A8-4BDD-8F9F-5400B585A89A}" type="sibTrans" cxnId="{EAAA5B57-E244-4E78-8B10-5DF8AB069073}">
      <dgm:prSet/>
      <dgm:spPr/>
      <dgm:t>
        <a:bodyPr/>
        <a:lstStyle/>
        <a:p>
          <a:endParaRPr lang="de-DE"/>
        </a:p>
      </dgm:t>
    </dgm:pt>
    <dgm:pt modelId="{967F045B-BA1F-47C1-BA93-3C3E77EF4303}">
      <dgm:prSet/>
      <dgm:spPr/>
      <dgm:t>
        <a:bodyPr/>
        <a:lstStyle/>
        <a:p>
          <a:r>
            <a:rPr lang="en-US" dirty="0"/>
            <a:t>Designing concepts for hybrid learning in heterogeneous classes</a:t>
          </a:r>
          <a:endParaRPr lang="de-DE" dirty="0"/>
        </a:p>
      </dgm:t>
    </dgm:pt>
    <dgm:pt modelId="{D197C704-8364-44A3-9928-4D39C9665162}" type="parTrans" cxnId="{0F1E7CDD-4AD9-41BC-B971-9C72616664BB}">
      <dgm:prSet/>
      <dgm:spPr/>
      <dgm:t>
        <a:bodyPr/>
        <a:lstStyle/>
        <a:p>
          <a:endParaRPr lang="de-DE"/>
        </a:p>
      </dgm:t>
    </dgm:pt>
    <dgm:pt modelId="{7DE402F8-1F0A-4537-B6B3-540A05D487CF}" type="sibTrans" cxnId="{0F1E7CDD-4AD9-41BC-B971-9C72616664BB}">
      <dgm:prSet/>
      <dgm:spPr/>
      <dgm:t>
        <a:bodyPr/>
        <a:lstStyle/>
        <a:p>
          <a:endParaRPr lang="de-DE"/>
        </a:p>
      </dgm:t>
    </dgm:pt>
    <dgm:pt modelId="{01A55915-43AA-46CD-8050-848DAB0ECAB3}">
      <dgm:prSet/>
      <dgm:spPr/>
      <dgm:t>
        <a:bodyPr/>
        <a:lstStyle/>
        <a:p>
          <a:r>
            <a:rPr lang="en-US"/>
            <a:t>Presentation and discussion of the project results</a:t>
          </a:r>
          <a:endParaRPr lang="de-DE"/>
        </a:p>
      </dgm:t>
    </dgm:pt>
    <dgm:pt modelId="{9525A5AD-C1AB-48D0-B432-AC18FB9EBB6C}" type="parTrans" cxnId="{08764A52-CD32-4999-BBCB-6B67D9F45ECF}">
      <dgm:prSet/>
      <dgm:spPr/>
      <dgm:t>
        <a:bodyPr/>
        <a:lstStyle/>
        <a:p>
          <a:endParaRPr lang="de-DE"/>
        </a:p>
      </dgm:t>
    </dgm:pt>
    <dgm:pt modelId="{C052ABFD-F280-443D-8793-ECF47D022D8D}" type="sibTrans" cxnId="{08764A52-CD32-4999-BBCB-6B67D9F45ECF}">
      <dgm:prSet/>
      <dgm:spPr/>
      <dgm:t>
        <a:bodyPr/>
        <a:lstStyle/>
        <a:p>
          <a:endParaRPr lang="de-DE"/>
        </a:p>
      </dgm:t>
    </dgm:pt>
    <dgm:pt modelId="{0765F08D-794C-467D-965A-7437C7618823}" type="pres">
      <dgm:prSet presAssocID="{6FA9ABBB-2609-40EB-B62D-93AFDEA92EBD}" presName="linearFlow" presStyleCnt="0">
        <dgm:presLayoutVars>
          <dgm:dir/>
          <dgm:animLvl val="lvl"/>
          <dgm:resizeHandles val="exact"/>
        </dgm:presLayoutVars>
      </dgm:prSet>
      <dgm:spPr/>
    </dgm:pt>
    <dgm:pt modelId="{E01E4D22-0E43-4704-8391-3E85CFE3E1DC}" type="pres">
      <dgm:prSet presAssocID="{65613498-DEED-4365-BD97-9D01F25F106E}" presName="composite" presStyleCnt="0"/>
      <dgm:spPr/>
    </dgm:pt>
    <dgm:pt modelId="{7170D986-D433-4015-A3E3-176EF7376D7C}" type="pres">
      <dgm:prSet presAssocID="{65613498-DEED-4365-BD97-9D01F25F106E}" presName="parentText" presStyleLbl="alignNode1" presStyleIdx="0" presStyleCnt="4" custLinFactNeighborX="-4405" custLinFactNeighborY="-4409">
        <dgm:presLayoutVars>
          <dgm:chMax val="1"/>
          <dgm:bulletEnabled val="1"/>
        </dgm:presLayoutVars>
      </dgm:prSet>
      <dgm:spPr/>
    </dgm:pt>
    <dgm:pt modelId="{BB94942C-7CF6-431C-8593-DF111740D3B4}" type="pres">
      <dgm:prSet presAssocID="{65613498-DEED-4365-BD97-9D01F25F106E}" presName="descendantText" presStyleLbl="alignAcc1" presStyleIdx="0" presStyleCnt="4" custLinFactNeighborX="57" custLinFactNeighborY="707">
        <dgm:presLayoutVars>
          <dgm:bulletEnabled val="1"/>
        </dgm:presLayoutVars>
      </dgm:prSet>
      <dgm:spPr/>
    </dgm:pt>
    <dgm:pt modelId="{F2E6A6DF-0D3D-4D25-886E-D6AE7926D029}" type="pres">
      <dgm:prSet presAssocID="{251617E5-D56A-49AD-9640-990F76B4BAC5}" presName="sp" presStyleCnt="0"/>
      <dgm:spPr/>
    </dgm:pt>
    <dgm:pt modelId="{878E79CC-A0FC-4648-98B9-62EE437A75F5}" type="pres">
      <dgm:prSet presAssocID="{F1B8B86E-39E2-4863-858A-20C36C284BEF}" presName="composite" presStyleCnt="0"/>
      <dgm:spPr/>
    </dgm:pt>
    <dgm:pt modelId="{CD1D5597-AD77-424F-995E-868E861E3A6D}" type="pres">
      <dgm:prSet presAssocID="{F1B8B86E-39E2-4863-858A-20C36C284BEF}" presName="parentText" presStyleLbl="alignNode1" presStyleIdx="1" presStyleCnt="4" custLinFactNeighborX="-371" custLinFactNeighborY="-29370">
        <dgm:presLayoutVars>
          <dgm:chMax val="1"/>
          <dgm:bulletEnabled val="1"/>
        </dgm:presLayoutVars>
      </dgm:prSet>
      <dgm:spPr/>
    </dgm:pt>
    <dgm:pt modelId="{3D594D6E-7546-47B0-BEFD-9A6B56DFD794}" type="pres">
      <dgm:prSet presAssocID="{F1B8B86E-39E2-4863-858A-20C36C284BEF}" presName="descendantText" presStyleLbl="alignAcc1" presStyleIdx="1" presStyleCnt="4" custLinFactNeighborY="-36273">
        <dgm:presLayoutVars>
          <dgm:bulletEnabled val="1"/>
        </dgm:presLayoutVars>
      </dgm:prSet>
      <dgm:spPr/>
    </dgm:pt>
    <dgm:pt modelId="{4BC20290-2D90-47BA-A045-EDC1C2A361A2}" type="pres">
      <dgm:prSet presAssocID="{7684CE8C-5301-420E-B11D-AE213CB074AD}" presName="sp" presStyleCnt="0"/>
      <dgm:spPr/>
    </dgm:pt>
    <dgm:pt modelId="{46ECABA3-5B8B-43D8-982D-A85174FD17E2}" type="pres">
      <dgm:prSet presAssocID="{E67283FE-801C-4D88-8EFE-86F33578FE96}" presName="composite" presStyleCnt="0"/>
      <dgm:spPr/>
    </dgm:pt>
    <dgm:pt modelId="{6122E94C-CE72-4E2B-8BA7-9B315CA82F85}" type="pres">
      <dgm:prSet presAssocID="{E67283FE-801C-4D88-8EFE-86F33578FE96}" presName="parentText" presStyleLbl="alignNode1" presStyleIdx="2" presStyleCnt="4" custLinFactNeighborX="-211" custLinFactNeighborY="-54040">
        <dgm:presLayoutVars>
          <dgm:chMax val="1"/>
          <dgm:bulletEnabled val="1"/>
        </dgm:presLayoutVars>
      </dgm:prSet>
      <dgm:spPr/>
    </dgm:pt>
    <dgm:pt modelId="{8108C626-3CF3-42D0-97C3-029F9F971A4A}" type="pres">
      <dgm:prSet presAssocID="{E67283FE-801C-4D88-8EFE-86F33578FE96}" presName="descendantText" presStyleLbl="alignAcc1" presStyleIdx="2" presStyleCnt="4" custLinFactNeighborY="-73588">
        <dgm:presLayoutVars>
          <dgm:bulletEnabled val="1"/>
        </dgm:presLayoutVars>
      </dgm:prSet>
      <dgm:spPr/>
    </dgm:pt>
    <dgm:pt modelId="{9588714E-9C8E-40E0-80E1-0AB44A7C447C}" type="pres">
      <dgm:prSet presAssocID="{43BC6191-D531-4554-A7F9-85E7E7EA477F}" presName="sp" presStyleCnt="0"/>
      <dgm:spPr/>
    </dgm:pt>
    <dgm:pt modelId="{5743AC4F-89BE-4D56-B173-F75B2DCD6DFD}" type="pres">
      <dgm:prSet presAssocID="{89BB2D9B-2854-4EC0-9F37-F22767ECD0C6}" presName="composite" presStyleCnt="0"/>
      <dgm:spPr/>
    </dgm:pt>
    <dgm:pt modelId="{5977C3CE-090E-4651-8BAE-B0E415ACB476}" type="pres">
      <dgm:prSet presAssocID="{89BB2D9B-2854-4EC0-9F37-F22767ECD0C6}" presName="parentText" presStyleLbl="alignNode1" presStyleIdx="3" presStyleCnt="4" custLinFactNeighborY="-77878">
        <dgm:presLayoutVars>
          <dgm:chMax val="1"/>
          <dgm:bulletEnabled val="1"/>
        </dgm:presLayoutVars>
      </dgm:prSet>
      <dgm:spPr/>
    </dgm:pt>
    <dgm:pt modelId="{9FC2A8B1-5398-46AB-90E7-A224F27C7B57}" type="pres">
      <dgm:prSet presAssocID="{89BB2D9B-2854-4EC0-9F37-F22767ECD0C6}" presName="descendantText" presStyleLbl="alignAcc1" presStyleIdx="3" presStyleCnt="4" custLinFactY="-11693" custLinFactNeighborY="-100000">
        <dgm:presLayoutVars>
          <dgm:bulletEnabled val="1"/>
        </dgm:presLayoutVars>
      </dgm:prSet>
      <dgm:spPr/>
    </dgm:pt>
  </dgm:ptLst>
  <dgm:cxnLst>
    <dgm:cxn modelId="{12FA8C09-CD4A-4851-983E-EAB73DE8FDAC}" type="presOf" srcId="{E67283FE-801C-4D88-8EFE-86F33578FE96}" destId="{6122E94C-CE72-4E2B-8BA7-9B315CA82F85}" srcOrd="0" destOrd="0" presId="urn:microsoft.com/office/officeart/2005/8/layout/chevron2"/>
    <dgm:cxn modelId="{51DF3916-96A4-45B1-AA01-50EB7FF158B1}" type="presOf" srcId="{6FA9ABBB-2609-40EB-B62D-93AFDEA92EBD}" destId="{0765F08D-794C-467D-965A-7437C7618823}" srcOrd="0" destOrd="0" presId="urn:microsoft.com/office/officeart/2005/8/layout/chevron2"/>
    <dgm:cxn modelId="{C8385223-E0AF-4101-BBBD-FF51881792A9}" srcId="{F1B8B86E-39E2-4863-858A-20C36C284BEF}" destId="{9DBED62F-BBD8-40BA-A1E6-CD139670890B}" srcOrd="0" destOrd="0" parTransId="{10BB8038-EAEF-42E6-AEA9-29104C9B1727}" sibTransId="{940839BD-3EBE-4D34-B6A0-17BAE5CFECF8}"/>
    <dgm:cxn modelId="{BB1C0F3A-6A02-4150-99DF-9EDCCF268A76}" type="presOf" srcId="{9DBED62F-BBD8-40BA-A1E6-CD139670890B}" destId="{3D594D6E-7546-47B0-BEFD-9A6B56DFD794}" srcOrd="0" destOrd="0" presId="urn:microsoft.com/office/officeart/2005/8/layout/chevron2"/>
    <dgm:cxn modelId="{51D91D5F-2D28-4330-9DA9-91A2A6145615}" type="presOf" srcId="{7899A360-4A2C-456B-8568-43EBC7FADE1A}" destId="{3D594D6E-7546-47B0-BEFD-9A6B56DFD794}" srcOrd="0" destOrd="1" presId="urn:microsoft.com/office/officeart/2005/8/layout/chevron2"/>
    <dgm:cxn modelId="{8C5DEE44-3E48-4D4E-B3E0-7CE73B7929A9}" type="presOf" srcId="{01A55915-43AA-46CD-8050-848DAB0ECAB3}" destId="{9FC2A8B1-5398-46AB-90E7-A224F27C7B57}" srcOrd="0" destOrd="0" presId="urn:microsoft.com/office/officeart/2005/8/layout/chevron2"/>
    <dgm:cxn modelId="{6CB49347-F448-42BA-A137-EC8612F32A80}" srcId="{65613498-DEED-4365-BD97-9D01F25F106E}" destId="{B75ED08F-A817-4F6D-AD65-50C1BBC822E7}" srcOrd="1" destOrd="0" parTransId="{69C9D8BE-2928-4D59-B9F3-3FD4C3205D62}" sibTransId="{B41EE394-0E0A-4932-8F6F-5A2468CA2D51}"/>
    <dgm:cxn modelId="{EF83EE68-B11B-4CD2-970F-B4371866E5DA}" type="presOf" srcId="{F1B8B86E-39E2-4863-858A-20C36C284BEF}" destId="{CD1D5597-AD77-424F-995E-868E861E3A6D}" srcOrd="0" destOrd="0" presId="urn:microsoft.com/office/officeart/2005/8/layout/chevron2"/>
    <dgm:cxn modelId="{28E94A49-75F2-47EC-B52B-28C2C594751B}" srcId="{6FA9ABBB-2609-40EB-B62D-93AFDEA92EBD}" destId="{89BB2D9B-2854-4EC0-9F37-F22767ECD0C6}" srcOrd="3" destOrd="0" parTransId="{B753B77E-FD59-4712-AA86-B7CB99D0AA39}" sibTransId="{6CBB0AFC-EAC0-44F4-8269-778E07C2724A}"/>
    <dgm:cxn modelId="{C6F95D4B-4FD7-4013-99FA-9DBF91A3E948}" type="presOf" srcId="{89BB2D9B-2854-4EC0-9F37-F22767ECD0C6}" destId="{5977C3CE-090E-4651-8BAE-B0E415ACB476}" srcOrd="0" destOrd="0" presId="urn:microsoft.com/office/officeart/2005/8/layout/chevron2"/>
    <dgm:cxn modelId="{8F616452-8392-4CF4-8B0C-E7DD48BD841C}" type="presOf" srcId="{65613498-DEED-4365-BD97-9D01F25F106E}" destId="{7170D986-D433-4015-A3E3-176EF7376D7C}" srcOrd="0" destOrd="0" presId="urn:microsoft.com/office/officeart/2005/8/layout/chevron2"/>
    <dgm:cxn modelId="{08764A52-CD32-4999-BBCB-6B67D9F45ECF}" srcId="{89BB2D9B-2854-4EC0-9F37-F22767ECD0C6}" destId="{01A55915-43AA-46CD-8050-848DAB0ECAB3}" srcOrd="0" destOrd="0" parTransId="{9525A5AD-C1AB-48D0-B432-AC18FB9EBB6C}" sibTransId="{C052ABFD-F280-443D-8793-ECF47D022D8D}"/>
    <dgm:cxn modelId="{1C2ABC74-1610-4A78-B18E-8E0DD627146F}" type="presOf" srcId="{B9B49192-3A09-4AED-9A14-DB6594B7E854}" destId="{BB94942C-7CF6-431C-8593-DF111740D3B4}" srcOrd="0" destOrd="0" presId="urn:microsoft.com/office/officeart/2005/8/layout/chevron2"/>
    <dgm:cxn modelId="{3374EF54-3E38-401B-9CAD-A929A847B025}" type="presOf" srcId="{B75ED08F-A817-4F6D-AD65-50C1BBC822E7}" destId="{BB94942C-7CF6-431C-8593-DF111740D3B4}" srcOrd="0" destOrd="1" presId="urn:microsoft.com/office/officeart/2005/8/layout/chevron2"/>
    <dgm:cxn modelId="{EAAA5B57-E244-4E78-8B10-5DF8AB069073}" srcId="{F1B8B86E-39E2-4863-858A-20C36C284BEF}" destId="{7899A360-4A2C-456B-8568-43EBC7FADE1A}" srcOrd="1" destOrd="0" parTransId="{2A035EFE-3AC4-4D07-8E80-0323E0952062}" sibTransId="{5AF952CD-C4A8-4BDD-8F9F-5400B585A89A}"/>
    <dgm:cxn modelId="{73C8CE7A-F761-4CCB-AC8E-3C167C482C57}" srcId="{6FA9ABBB-2609-40EB-B62D-93AFDEA92EBD}" destId="{65613498-DEED-4365-BD97-9D01F25F106E}" srcOrd="0" destOrd="0" parTransId="{7619CC95-5BC0-4326-8B31-2141A5A5AB4A}" sibTransId="{251617E5-D56A-49AD-9640-990F76B4BAC5}"/>
    <dgm:cxn modelId="{0EEDFE92-6A82-4D36-A61A-A1D427567791}" type="presOf" srcId="{967F045B-BA1F-47C1-BA93-3C3E77EF4303}" destId="{8108C626-3CF3-42D0-97C3-029F9F971A4A}" srcOrd="0" destOrd="0" presId="urn:microsoft.com/office/officeart/2005/8/layout/chevron2"/>
    <dgm:cxn modelId="{DED840D1-88D6-40EB-8F71-8485F126D82E}" srcId="{6FA9ABBB-2609-40EB-B62D-93AFDEA92EBD}" destId="{E67283FE-801C-4D88-8EFE-86F33578FE96}" srcOrd="2" destOrd="0" parTransId="{6C9B7A84-602E-416D-9CCF-4BA26462494C}" sibTransId="{43BC6191-D531-4554-A7F9-85E7E7EA477F}"/>
    <dgm:cxn modelId="{0314BEDB-3CCD-45CE-B8F2-16C4E1865561}" srcId="{65613498-DEED-4365-BD97-9D01F25F106E}" destId="{B9B49192-3A09-4AED-9A14-DB6594B7E854}" srcOrd="0" destOrd="0" parTransId="{507CCBA7-334D-4A87-A2E0-9ADC209BAE0F}" sibTransId="{6CE9A568-031B-4F0B-AFBE-DA596AD9B749}"/>
    <dgm:cxn modelId="{0F1E7CDD-4AD9-41BC-B971-9C72616664BB}" srcId="{E67283FE-801C-4D88-8EFE-86F33578FE96}" destId="{967F045B-BA1F-47C1-BA93-3C3E77EF4303}" srcOrd="0" destOrd="0" parTransId="{D197C704-8364-44A3-9928-4D39C9665162}" sibTransId="{7DE402F8-1F0A-4537-B6B3-540A05D487CF}"/>
    <dgm:cxn modelId="{01BE79E2-6747-46AD-980D-D5C3F591C4D2}" srcId="{6FA9ABBB-2609-40EB-B62D-93AFDEA92EBD}" destId="{F1B8B86E-39E2-4863-858A-20C36C284BEF}" srcOrd="1" destOrd="0" parTransId="{6B3FAD5B-9EFB-47D1-9F95-E7D4F6BA4E76}" sibTransId="{7684CE8C-5301-420E-B11D-AE213CB074AD}"/>
    <dgm:cxn modelId="{B3754E58-8F32-496D-BE22-E01E0A372D33}" type="presParOf" srcId="{0765F08D-794C-467D-965A-7437C7618823}" destId="{E01E4D22-0E43-4704-8391-3E85CFE3E1DC}" srcOrd="0" destOrd="0" presId="urn:microsoft.com/office/officeart/2005/8/layout/chevron2"/>
    <dgm:cxn modelId="{EEB032D9-1D66-49BE-AC25-01C1A4580594}" type="presParOf" srcId="{E01E4D22-0E43-4704-8391-3E85CFE3E1DC}" destId="{7170D986-D433-4015-A3E3-176EF7376D7C}" srcOrd="0" destOrd="0" presId="urn:microsoft.com/office/officeart/2005/8/layout/chevron2"/>
    <dgm:cxn modelId="{719716DF-8A44-468D-ADF6-1359B1B66BF2}" type="presParOf" srcId="{E01E4D22-0E43-4704-8391-3E85CFE3E1DC}" destId="{BB94942C-7CF6-431C-8593-DF111740D3B4}" srcOrd="1" destOrd="0" presId="urn:microsoft.com/office/officeart/2005/8/layout/chevron2"/>
    <dgm:cxn modelId="{0FF625E8-C036-4E8E-B0CE-81417B881D95}" type="presParOf" srcId="{0765F08D-794C-467D-965A-7437C7618823}" destId="{F2E6A6DF-0D3D-4D25-886E-D6AE7926D029}" srcOrd="1" destOrd="0" presId="urn:microsoft.com/office/officeart/2005/8/layout/chevron2"/>
    <dgm:cxn modelId="{EAFDA4CF-23E8-4F42-9A34-EFAB3A1CE3DD}" type="presParOf" srcId="{0765F08D-794C-467D-965A-7437C7618823}" destId="{878E79CC-A0FC-4648-98B9-62EE437A75F5}" srcOrd="2" destOrd="0" presId="urn:microsoft.com/office/officeart/2005/8/layout/chevron2"/>
    <dgm:cxn modelId="{E9726676-E804-4D89-AEB2-C2911AC94A0E}" type="presParOf" srcId="{878E79CC-A0FC-4648-98B9-62EE437A75F5}" destId="{CD1D5597-AD77-424F-995E-868E861E3A6D}" srcOrd="0" destOrd="0" presId="urn:microsoft.com/office/officeart/2005/8/layout/chevron2"/>
    <dgm:cxn modelId="{5E7DF2E6-536B-4A7A-8EA9-04506C2E61DD}" type="presParOf" srcId="{878E79CC-A0FC-4648-98B9-62EE437A75F5}" destId="{3D594D6E-7546-47B0-BEFD-9A6B56DFD794}" srcOrd="1" destOrd="0" presId="urn:microsoft.com/office/officeart/2005/8/layout/chevron2"/>
    <dgm:cxn modelId="{9A34622B-9C98-4E81-A80D-BBF24E0BD18D}" type="presParOf" srcId="{0765F08D-794C-467D-965A-7437C7618823}" destId="{4BC20290-2D90-47BA-A045-EDC1C2A361A2}" srcOrd="3" destOrd="0" presId="urn:microsoft.com/office/officeart/2005/8/layout/chevron2"/>
    <dgm:cxn modelId="{592A84FE-465B-4E78-823C-9371E60487A9}" type="presParOf" srcId="{0765F08D-794C-467D-965A-7437C7618823}" destId="{46ECABA3-5B8B-43D8-982D-A85174FD17E2}" srcOrd="4" destOrd="0" presId="urn:microsoft.com/office/officeart/2005/8/layout/chevron2"/>
    <dgm:cxn modelId="{3C726FC5-D970-49B5-8459-ACB041AA8291}" type="presParOf" srcId="{46ECABA3-5B8B-43D8-982D-A85174FD17E2}" destId="{6122E94C-CE72-4E2B-8BA7-9B315CA82F85}" srcOrd="0" destOrd="0" presId="urn:microsoft.com/office/officeart/2005/8/layout/chevron2"/>
    <dgm:cxn modelId="{BBE60C96-1A58-47BE-9A13-247CD3FEB262}" type="presParOf" srcId="{46ECABA3-5B8B-43D8-982D-A85174FD17E2}" destId="{8108C626-3CF3-42D0-97C3-029F9F971A4A}" srcOrd="1" destOrd="0" presId="urn:microsoft.com/office/officeart/2005/8/layout/chevron2"/>
    <dgm:cxn modelId="{747D1AC8-A592-4E57-82EA-C827F4DF0DAF}" type="presParOf" srcId="{0765F08D-794C-467D-965A-7437C7618823}" destId="{9588714E-9C8E-40E0-80E1-0AB44A7C447C}" srcOrd="5" destOrd="0" presId="urn:microsoft.com/office/officeart/2005/8/layout/chevron2"/>
    <dgm:cxn modelId="{763FCD0D-161F-4474-B342-16F9AA5281AE}" type="presParOf" srcId="{0765F08D-794C-467D-965A-7437C7618823}" destId="{5743AC4F-89BE-4D56-B173-F75B2DCD6DFD}" srcOrd="6" destOrd="0" presId="urn:microsoft.com/office/officeart/2005/8/layout/chevron2"/>
    <dgm:cxn modelId="{704C35CE-80F1-4660-B98A-4E2E5BD9C0AD}" type="presParOf" srcId="{5743AC4F-89BE-4D56-B173-F75B2DCD6DFD}" destId="{5977C3CE-090E-4651-8BAE-B0E415ACB476}" srcOrd="0" destOrd="0" presId="urn:microsoft.com/office/officeart/2005/8/layout/chevron2"/>
    <dgm:cxn modelId="{8E228E66-15A8-4BA1-94D5-5E28DA95D1C5}" type="presParOf" srcId="{5743AC4F-89BE-4D56-B173-F75B2DCD6DFD}" destId="{9FC2A8B1-5398-46AB-90E7-A224F27C7B57}" srcOrd="1" destOrd="0" presId="urn:microsoft.com/office/officeart/2005/8/layout/chevron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70D986-D433-4015-A3E3-176EF7376D7C}">
      <dsp:nvSpPr>
        <dsp:cNvPr id="0" name=""/>
        <dsp:cNvSpPr/>
      </dsp:nvSpPr>
      <dsp:spPr>
        <a:xfrm rot="5400000">
          <a:off x="-211645" y="211645"/>
          <a:ext cx="1410971" cy="987680"/>
        </a:xfrm>
        <a:prstGeom prst="chevron">
          <a:avLst/>
        </a:prstGeom>
        <a:solidFill>
          <a:schemeClr val="accent4">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de-DE" sz="900" b="1" kern="1200" dirty="0">
              <a:solidFill>
                <a:schemeClr val="tx1"/>
              </a:solidFill>
            </a:rPr>
            <a:t>Project </a:t>
          </a:r>
        </a:p>
        <a:p>
          <a:pPr marL="0" lvl="0" indent="0" algn="ctr" defTabSz="400050">
            <a:lnSpc>
              <a:spcPct val="90000"/>
            </a:lnSpc>
            <a:spcBef>
              <a:spcPct val="0"/>
            </a:spcBef>
            <a:spcAft>
              <a:spcPct val="35000"/>
            </a:spcAft>
            <a:buNone/>
          </a:pPr>
          <a:r>
            <a:rPr lang="de-DE" sz="900" b="1" kern="1200" dirty="0">
              <a:solidFill>
                <a:schemeClr val="tx1"/>
              </a:solidFill>
            </a:rPr>
            <a:t>Launch</a:t>
          </a:r>
        </a:p>
      </dsp:txBody>
      <dsp:txXfrm rot="-5400000">
        <a:off x="1" y="493839"/>
        <a:ext cx="987680" cy="423291"/>
      </dsp:txXfrm>
    </dsp:sp>
    <dsp:sp modelId="{BB94942C-7CF6-431C-8593-DF111740D3B4}">
      <dsp:nvSpPr>
        <dsp:cNvPr id="0" name=""/>
        <dsp:cNvSpPr/>
      </dsp:nvSpPr>
      <dsp:spPr>
        <a:xfrm rot="5400000">
          <a:off x="4283335" y="-3285750"/>
          <a:ext cx="917131" cy="750844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None/>
          </a:pPr>
          <a:endParaRPr lang="de-DE" sz="2400" kern="1200" dirty="0"/>
        </a:p>
        <a:p>
          <a:pPr marL="228600" lvl="1" indent="-228600" algn="l" defTabSz="1066800">
            <a:lnSpc>
              <a:spcPct val="90000"/>
            </a:lnSpc>
            <a:spcBef>
              <a:spcPct val="0"/>
            </a:spcBef>
            <a:spcAft>
              <a:spcPct val="15000"/>
            </a:spcAft>
            <a:buChar char="•"/>
          </a:pPr>
          <a:r>
            <a:rPr lang="en-US" sz="2400" kern="1200" dirty="0"/>
            <a:t>Organisational and content-related project preparation</a:t>
          </a:r>
          <a:endParaRPr lang="de-DE" sz="2400" kern="1200" dirty="0"/>
        </a:p>
      </dsp:txBody>
      <dsp:txXfrm rot="-5400000">
        <a:off x="987681" y="54675"/>
        <a:ext cx="7463670" cy="827589"/>
      </dsp:txXfrm>
    </dsp:sp>
    <dsp:sp modelId="{CD1D5597-AD77-424F-995E-868E861E3A6D}">
      <dsp:nvSpPr>
        <dsp:cNvPr id="0" name=""/>
        <dsp:cNvSpPr/>
      </dsp:nvSpPr>
      <dsp:spPr>
        <a:xfrm rot="5400000">
          <a:off x="-211645" y="1066730"/>
          <a:ext cx="1410971" cy="987680"/>
        </a:xfrm>
        <a:prstGeom prst="chevron">
          <a:avLst/>
        </a:prstGeom>
        <a:solidFill>
          <a:srgbClr val="92D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de-DE" sz="900" b="1" kern="1200" dirty="0">
              <a:solidFill>
                <a:schemeClr val="tx1"/>
              </a:solidFill>
            </a:rPr>
            <a:t>Phase </a:t>
          </a:r>
          <a:r>
            <a:rPr lang="de-DE" sz="900" b="1" kern="1200" dirty="0" err="1">
              <a:solidFill>
                <a:schemeClr val="tx1"/>
              </a:solidFill>
            </a:rPr>
            <a:t>of</a:t>
          </a:r>
          <a:r>
            <a:rPr lang="de-DE" sz="900" b="1" kern="1200" dirty="0">
              <a:solidFill>
                <a:schemeClr val="tx1"/>
              </a:solidFill>
            </a:rPr>
            <a:t> Analysis</a:t>
          </a:r>
        </a:p>
      </dsp:txBody>
      <dsp:txXfrm rot="-5400000">
        <a:off x="1" y="1348924"/>
        <a:ext cx="987680" cy="423291"/>
      </dsp:txXfrm>
    </dsp:sp>
    <dsp:sp modelId="{3D594D6E-7546-47B0-BEFD-9A6B56DFD794}">
      <dsp:nvSpPr>
        <dsp:cNvPr id="0" name=""/>
        <dsp:cNvSpPr/>
      </dsp:nvSpPr>
      <dsp:spPr>
        <a:xfrm rot="5400000">
          <a:off x="4283335" y="-2358839"/>
          <a:ext cx="917131" cy="750844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None/>
          </a:pPr>
          <a:endParaRPr lang="de-DE" sz="2400" kern="1200" dirty="0"/>
        </a:p>
        <a:p>
          <a:pPr marL="228600" lvl="1" indent="-228600" algn="l" defTabSz="1066800">
            <a:lnSpc>
              <a:spcPct val="90000"/>
            </a:lnSpc>
            <a:spcBef>
              <a:spcPct val="0"/>
            </a:spcBef>
            <a:spcAft>
              <a:spcPct val="15000"/>
            </a:spcAft>
            <a:buFont typeface="Arial" panose="020B0604020202020204" pitchFamily="34" charset="0"/>
            <a:buChar char="•"/>
          </a:pPr>
          <a:r>
            <a:rPr lang="en-US" sz="2400" kern="1200" dirty="0"/>
            <a:t>Analysis of learning-barriers in the diverse classroom</a:t>
          </a:r>
          <a:endParaRPr lang="de-DE" sz="2400" kern="1200" dirty="0"/>
        </a:p>
      </dsp:txBody>
      <dsp:txXfrm rot="-5400000">
        <a:off x="987681" y="981586"/>
        <a:ext cx="7463670" cy="827589"/>
      </dsp:txXfrm>
    </dsp:sp>
    <dsp:sp modelId="{6122E94C-CE72-4E2B-8BA7-9B315CA82F85}">
      <dsp:nvSpPr>
        <dsp:cNvPr id="0" name=""/>
        <dsp:cNvSpPr/>
      </dsp:nvSpPr>
      <dsp:spPr>
        <a:xfrm rot="5400000">
          <a:off x="-211645" y="1984709"/>
          <a:ext cx="1410971" cy="987680"/>
        </a:xfrm>
        <a:prstGeom prst="chevron">
          <a:avLst/>
        </a:prstGeom>
        <a:solidFill>
          <a:schemeClr val="accent1">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de-DE" sz="900" b="1" kern="1200" dirty="0" err="1">
              <a:solidFill>
                <a:schemeClr val="tx1"/>
              </a:solidFill>
            </a:rPr>
            <a:t>Conceptual</a:t>
          </a:r>
          <a:r>
            <a:rPr lang="de-DE" sz="900" b="1" kern="1200" dirty="0">
              <a:solidFill>
                <a:schemeClr val="tx1"/>
              </a:solidFill>
            </a:rPr>
            <a:t> Design Phase</a:t>
          </a:r>
        </a:p>
      </dsp:txBody>
      <dsp:txXfrm rot="-5400000">
        <a:off x="1" y="2266903"/>
        <a:ext cx="987680" cy="423291"/>
      </dsp:txXfrm>
    </dsp:sp>
    <dsp:sp modelId="{8108C626-3CF3-42D0-97C3-029F9F971A4A}">
      <dsp:nvSpPr>
        <dsp:cNvPr id="0" name=""/>
        <dsp:cNvSpPr/>
      </dsp:nvSpPr>
      <dsp:spPr>
        <a:xfrm rot="5400000">
          <a:off x="4283335" y="-1435000"/>
          <a:ext cx="917131" cy="750844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Designing concepts for hybrid learning in heterogeneous classes</a:t>
          </a:r>
          <a:endParaRPr lang="de-DE" sz="2400" kern="1200" dirty="0"/>
        </a:p>
      </dsp:txBody>
      <dsp:txXfrm rot="-5400000">
        <a:off x="987681" y="1905425"/>
        <a:ext cx="7463670" cy="827589"/>
      </dsp:txXfrm>
    </dsp:sp>
    <dsp:sp modelId="{5977C3CE-090E-4651-8BAE-B0E415ACB476}">
      <dsp:nvSpPr>
        <dsp:cNvPr id="0" name=""/>
        <dsp:cNvSpPr/>
      </dsp:nvSpPr>
      <dsp:spPr>
        <a:xfrm rot="5400000">
          <a:off x="-211645" y="2914428"/>
          <a:ext cx="1410971" cy="987680"/>
        </a:xfrm>
        <a:prstGeom prst="chevron">
          <a:avLst/>
        </a:prstGeom>
        <a:solidFill>
          <a:schemeClr val="accent2">
            <a:lumMod val="60000"/>
            <a:lumOff val="4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de-DE" sz="900" b="1" kern="1200" dirty="0">
              <a:solidFill>
                <a:schemeClr val="tx1"/>
              </a:solidFill>
            </a:rPr>
            <a:t>Project </a:t>
          </a:r>
          <a:r>
            <a:rPr lang="de-DE" sz="900" b="1" kern="1200" dirty="0" err="1">
              <a:solidFill>
                <a:schemeClr val="tx1"/>
              </a:solidFill>
            </a:rPr>
            <a:t>Documentation</a:t>
          </a:r>
          <a:r>
            <a:rPr lang="de-DE" sz="900" b="1" kern="1200" dirty="0">
              <a:solidFill>
                <a:schemeClr val="tx1"/>
              </a:solidFill>
            </a:rPr>
            <a:t> and Dissemination</a:t>
          </a:r>
        </a:p>
      </dsp:txBody>
      <dsp:txXfrm rot="-5400000">
        <a:off x="1" y="3196622"/>
        <a:ext cx="987680" cy="423291"/>
      </dsp:txXfrm>
    </dsp:sp>
    <dsp:sp modelId="{9FC2A8B1-5398-46AB-90E7-A224F27C7B57}">
      <dsp:nvSpPr>
        <dsp:cNvPr id="0" name=""/>
        <dsp:cNvSpPr/>
      </dsp:nvSpPr>
      <dsp:spPr>
        <a:xfrm rot="5400000">
          <a:off x="4283335" y="-518407"/>
          <a:ext cx="917131" cy="750844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t>Presentation and discussion of the project results</a:t>
          </a:r>
          <a:endParaRPr lang="de-DE" sz="2400" kern="1200"/>
        </a:p>
      </dsp:txBody>
      <dsp:txXfrm rot="-5400000">
        <a:off x="987681" y="2822018"/>
        <a:ext cx="7463670" cy="82758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FF6FF3-FC81-436B-87E7-7B3CA63BD06C}"/>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22A87EB-7520-4B8D-914F-238AFE423E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FF058E0-F1F2-4398-A245-03E7C10869F5}"/>
              </a:ext>
            </a:extLst>
          </p:cNvPr>
          <p:cNvSpPr>
            <a:spLocks noGrp="1"/>
          </p:cNvSpPr>
          <p:nvPr>
            <p:ph type="dt" sz="half" idx="10"/>
          </p:nvPr>
        </p:nvSpPr>
        <p:spPr/>
        <p:txBody>
          <a:bodyPr/>
          <a:lstStyle/>
          <a:p>
            <a:fld id="{7D950E4A-27F3-4A6F-9624-0DF4D9BFEF31}" type="datetimeFigureOut">
              <a:rPr lang="de-DE" smtClean="0"/>
              <a:t>24.09.2022</a:t>
            </a:fld>
            <a:endParaRPr lang="de-DE"/>
          </a:p>
        </p:txBody>
      </p:sp>
      <p:sp>
        <p:nvSpPr>
          <p:cNvPr id="5" name="Fußzeilenplatzhalter 4">
            <a:extLst>
              <a:ext uri="{FF2B5EF4-FFF2-40B4-BE49-F238E27FC236}">
                <a16:creationId xmlns:a16="http://schemas.microsoft.com/office/drawing/2014/main" id="{29DE0C68-1E3A-4F17-AB1C-634E2843FAC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29497A4-47D4-42D8-8579-E0AC4AB63A19}"/>
              </a:ext>
            </a:extLst>
          </p:cNvPr>
          <p:cNvSpPr>
            <a:spLocks noGrp="1"/>
          </p:cNvSpPr>
          <p:nvPr>
            <p:ph type="sldNum" sz="quarter" idx="12"/>
          </p:nvPr>
        </p:nvSpPr>
        <p:spPr/>
        <p:txBody>
          <a:bodyPr/>
          <a:lstStyle/>
          <a:p>
            <a:fld id="{96707ECD-BA05-4615-85DE-4EF47E7AC4AA}" type="slidenum">
              <a:rPr lang="de-DE" smtClean="0"/>
              <a:t>‹Nr.›</a:t>
            </a:fld>
            <a:endParaRPr lang="de-DE"/>
          </a:p>
        </p:txBody>
      </p:sp>
    </p:spTree>
    <p:extLst>
      <p:ext uri="{BB962C8B-B14F-4D97-AF65-F5344CB8AC3E}">
        <p14:creationId xmlns:p14="http://schemas.microsoft.com/office/powerpoint/2010/main" val="292049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846D61-F26D-48E6-BD00-31A13029A8EE}"/>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2BDCB4B-049E-4A19-9642-31B583B69C9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D0D7FE8-BF6D-45BB-8112-056FC0E456C6}"/>
              </a:ext>
            </a:extLst>
          </p:cNvPr>
          <p:cNvSpPr>
            <a:spLocks noGrp="1"/>
          </p:cNvSpPr>
          <p:nvPr>
            <p:ph type="dt" sz="half" idx="10"/>
          </p:nvPr>
        </p:nvSpPr>
        <p:spPr/>
        <p:txBody>
          <a:bodyPr/>
          <a:lstStyle/>
          <a:p>
            <a:fld id="{7D950E4A-27F3-4A6F-9624-0DF4D9BFEF31}" type="datetimeFigureOut">
              <a:rPr lang="de-DE" smtClean="0"/>
              <a:t>24.09.2022</a:t>
            </a:fld>
            <a:endParaRPr lang="de-DE"/>
          </a:p>
        </p:txBody>
      </p:sp>
      <p:sp>
        <p:nvSpPr>
          <p:cNvPr id="5" name="Fußzeilenplatzhalter 4">
            <a:extLst>
              <a:ext uri="{FF2B5EF4-FFF2-40B4-BE49-F238E27FC236}">
                <a16:creationId xmlns:a16="http://schemas.microsoft.com/office/drawing/2014/main" id="{60BB2695-D9E7-4202-8D8E-6200A96EF68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8FAC4B4-1401-43D9-94D2-973C53B07C8B}"/>
              </a:ext>
            </a:extLst>
          </p:cNvPr>
          <p:cNvSpPr>
            <a:spLocks noGrp="1"/>
          </p:cNvSpPr>
          <p:nvPr>
            <p:ph type="sldNum" sz="quarter" idx="12"/>
          </p:nvPr>
        </p:nvSpPr>
        <p:spPr/>
        <p:txBody>
          <a:bodyPr/>
          <a:lstStyle/>
          <a:p>
            <a:fld id="{96707ECD-BA05-4615-85DE-4EF47E7AC4AA}" type="slidenum">
              <a:rPr lang="de-DE" smtClean="0"/>
              <a:t>‹Nr.›</a:t>
            </a:fld>
            <a:endParaRPr lang="de-DE"/>
          </a:p>
        </p:txBody>
      </p:sp>
    </p:spTree>
    <p:extLst>
      <p:ext uri="{BB962C8B-B14F-4D97-AF65-F5344CB8AC3E}">
        <p14:creationId xmlns:p14="http://schemas.microsoft.com/office/powerpoint/2010/main" val="306697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26279F3-6D59-4541-A70E-2203481EDB1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8C7F17D-AF2C-4016-A32B-B7D5713F790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4E7DC4C-72B9-4B8C-A951-FA8FB2AE726D}"/>
              </a:ext>
            </a:extLst>
          </p:cNvPr>
          <p:cNvSpPr>
            <a:spLocks noGrp="1"/>
          </p:cNvSpPr>
          <p:nvPr>
            <p:ph type="dt" sz="half" idx="10"/>
          </p:nvPr>
        </p:nvSpPr>
        <p:spPr/>
        <p:txBody>
          <a:bodyPr/>
          <a:lstStyle/>
          <a:p>
            <a:fld id="{7D950E4A-27F3-4A6F-9624-0DF4D9BFEF31}" type="datetimeFigureOut">
              <a:rPr lang="de-DE" smtClean="0"/>
              <a:t>24.09.2022</a:t>
            </a:fld>
            <a:endParaRPr lang="de-DE"/>
          </a:p>
        </p:txBody>
      </p:sp>
      <p:sp>
        <p:nvSpPr>
          <p:cNvPr id="5" name="Fußzeilenplatzhalter 4">
            <a:extLst>
              <a:ext uri="{FF2B5EF4-FFF2-40B4-BE49-F238E27FC236}">
                <a16:creationId xmlns:a16="http://schemas.microsoft.com/office/drawing/2014/main" id="{84F26C24-1A56-4B7A-875D-B4CCF43A50E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905251A-E009-421F-9FCE-0A1972D5F41F}"/>
              </a:ext>
            </a:extLst>
          </p:cNvPr>
          <p:cNvSpPr>
            <a:spLocks noGrp="1"/>
          </p:cNvSpPr>
          <p:nvPr>
            <p:ph type="sldNum" sz="quarter" idx="12"/>
          </p:nvPr>
        </p:nvSpPr>
        <p:spPr/>
        <p:txBody>
          <a:bodyPr/>
          <a:lstStyle/>
          <a:p>
            <a:fld id="{96707ECD-BA05-4615-85DE-4EF47E7AC4AA}" type="slidenum">
              <a:rPr lang="de-DE" smtClean="0"/>
              <a:t>‹Nr.›</a:t>
            </a:fld>
            <a:endParaRPr lang="de-DE"/>
          </a:p>
        </p:txBody>
      </p:sp>
    </p:spTree>
    <p:extLst>
      <p:ext uri="{BB962C8B-B14F-4D97-AF65-F5344CB8AC3E}">
        <p14:creationId xmlns:p14="http://schemas.microsoft.com/office/powerpoint/2010/main" val="334920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2B19FA-B97D-40D8-A89C-E82F0D6BF4B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CE4886F-B273-4938-9A31-7DA4ADCC259A}"/>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67B163-0100-495F-9953-1778EB3C8516}"/>
              </a:ext>
            </a:extLst>
          </p:cNvPr>
          <p:cNvSpPr>
            <a:spLocks noGrp="1"/>
          </p:cNvSpPr>
          <p:nvPr>
            <p:ph type="dt" sz="half" idx="10"/>
          </p:nvPr>
        </p:nvSpPr>
        <p:spPr/>
        <p:txBody>
          <a:bodyPr/>
          <a:lstStyle/>
          <a:p>
            <a:fld id="{7D950E4A-27F3-4A6F-9624-0DF4D9BFEF31}" type="datetimeFigureOut">
              <a:rPr lang="de-DE" smtClean="0"/>
              <a:t>24.09.2022</a:t>
            </a:fld>
            <a:endParaRPr lang="de-DE"/>
          </a:p>
        </p:txBody>
      </p:sp>
      <p:sp>
        <p:nvSpPr>
          <p:cNvPr id="5" name="Fußzeilenplatzhalter 4">
            <a:extLst>
              <a:ext uri="{FF2B5EF4-FFF2-40B4-BE49-F238E27FC236}">
                <a16:creationId xmlns:a16="http://schemas.microsoft.com/office/drawing/2014/main" id="{E9009C9B-D87C-4FBF-AD89-5456C868407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30B0F5F-1700-41BD-84E0-9AEA7C0E1FB6}"/>
              </a:ext>
            </a:extLst>
          </p:cNvPr>
          <p:cNvSpPr>
            <a:spLocks noGrp="1"/>
          </p:cNvSpPr>
          <p:nvPr>
            <p:ph type="sldNum" sz="quarter" idx="12"/>
          </p:nvPr>
        </p:nvSpPr>
        <p:spPr/>
        <p:txBody>
          <a:bodyPr/>
          <a:lstStyle/>
          <a:p>
            <a:fld id="{96707ECD-BA05-4615-85DE-4EF47E7AC4AA}" type="slidenum">
              <a:rPr lang="de-DE" smtClean="0"/>
              <a:t>‹Nr.›</a:t>
            </a:fld>
            <a:endParaRPr lang="de-DE"/>
          </a:p>
        </p:txBody>
      </p:sp>
    </p:spTree>
    <p:extLst>
      <p:ext uri="{BB962C8B-B14F-4D97-AF65-F5344CB8AC3E}">
        <p14:creationId xmlns:p14="http://schemas.microsoft.com/office/powerpoint/2010/main" val="47897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5C4FFE-4F48-4958-AF3A-415085E6546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2BFC639-44DF-4120-9A42-5B5CB8949D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7F2212B-4AA7-4736-9E78-25A4D951A584}"/>
              </a:ext>
            </a:extLst>
          </p:cNvPr>
          <p:cNvSpPr>
            <a:spLocks noGrp="1"/>
          </p:cNvSpPr>
          <p:nvPr>
            <p:ph type="dt" sz="half" idx="10"/>
          </p:nvPr>
        </p:nvSpPr>
        <p:spPr/>
        <p:txBody>
          <a:bodyPr/>
          <a:lstStyle/>
          <a:p>
            <a:fld id="{7D950E4A-27F3-4A6F-9624-0DF4D9BFEF31}" type="datetimeFigureOut">
              <a:rPr lang="de-DE" smtClean="0"/>
              <a:t>24.09.2022</a:t>
            </a:fld>
            <a:endParaRPr lang="de-DE"/>
          </a:p>
        </p:txBody>
      </p:sp>
      <p:sp>
        <p:nvSpPr>
          <p:cNvPr id="5" name="Fußzeilenplatzhalter 4">
            <a:extLst>
              <a:ext uri="{FF2B5EF4-FFF2-40B4-BE49-F238E27FC236}">
                <a16:creationId xmlns:a16="http://schemas.microsoft.com/office/drawing/2014/main" id="{3BAE5EE1-E1EC-4804-BB5B-F8824C32533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D67A1A0-742B-4890-9605-D57363AC0433}"/>
              </a:ext>
            </a:extLst>
          </p:cNvPr>
          <p:cNvSpPr>
            <a:spLocks noGrp="1"/>
          </p:cNvSpPr>
          <p:nvPr>
            <p:ph type="sldNum" sz="quarter" idx="12"/>
          </p:nvPr>
        </p:nvSpPr>
        <p:spPr/>
        <p:txBody>
          <a:bodyPr/>
          <a:lstStyle/>
          <a:p>
            <a:fld id="{96707ECD-BA05-4615-85DE-4EF47E7AC4AA}" type="slidenum">
              <a:rPr lang="de-DE" smtClean="0"/>
              <a:t>‹Nr.›</a:t>
            </a:fld>
            <a:endParaRPr lang="de-DE"/>
          </a:p>
        </p:txBody>
      </p:sp>
    </p:spTree>
    <p:extLst>
      <p:ext uri="{BB962C8B-B14F-4D97-AF65-F5344CB8AC3E}">
        <p14:creationId xmlns:p14="http://schemas.microsoft.com/office/powerpoint/2010/main" val="3148938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D8FFF2-2C19-40CC-AFEF-04A7D22E6E2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505200A-FDC2-4218-943D-783E6E98BFE4}"/>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08128BE-3A14-4C1A-93EA-82CC667132C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F521AF-0775-4280-BF81-A1BAE00ED5BE}"/>
              </a:ext>
            </a:extLst>
          </p:cNvPr>
          <p:cNvSpPr>
            <a:spLocks noGrp="1"/>
          </p:cNvSpPr>
          <p:nvPr>
            <p:ph type="dt" sz="half" idx="10"/>
          </p:nvPr>
        </p:nvSpPr>
        <p:spPr/>
        <p:txBody>
          <a:bodyPr/>
          <a:lstStyle/>
          <a:p>
            <a:fld id="{7D950E4A-27F3-4A6F-9624-0DF4D9BFEF31}" type="datetimeFigureOut">
              <a:rPr lang="de-DE" smtClean="0"/>
              <a:t>24.09.2022</a:t>
            </a:fld>
            <a:endParaRPr lang="de-DE"/>
          </a:p>
        </p:txBody>
      </p:sp>
      <p:sp>
        <p:nvSpPr>
          <p:cNvPr id="6" name="Fußzeilenplatzhalter 5">
            <a:extLst>
              <a:ext uri="{FF2B5EF4-FFF2-40B4-BE49-F238E27FC236}">
                <a16:creationId xmlns:a16="http://schemas.microsoft.com/office/drawing/2014/main" id="{AA2C9946-3762-4FA0-AF18-C5E29BE5984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338AC93-7372-4EA4-AFA6-7EAB3DA232F1}"/>
              </a:ext>
            </a:extLst>
          </p:cNvPr>
          <p:cNvSpPr>
            <a:spLocks noGrp="1"/>
          </p:cNvSpPr>
          <p:nvPr>
            <p:ph type="sldNum" sz="quarter" idx="12"/>
          </p:nvPr>
        </p:nvSpPr>
        <p:spPr/>
        <p:txBody>
          <a:bodyPr/>
          <a:lstStyle/>
          <a:p>
            <a:fld id="{96707ECD-BA05-4615-85DE-4EF47E7AC4AA}" type="slidenum">
              <a:rPr lang="de-DE" smtClean="0"/>
              <a:t>‹Nr.›</a:t>
            </a:fld>
            <a:endParaRPr lang="de-DE"/>
          </a:p>
        </p:txBody>
      </p:sp>
    </p:spTree>
    <p:extLst>
      <p:ext uri="{BB962C8B-B14F-4D97-AF65-F5344CB8AC3E}">
        <p14:creationId xmlns:p14="http://schemas.microsoft.com/office/powerpoint/2010/main" val="521721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D57547-4FF3-443B-9E12-4446E86D838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709C14BA-9D00-4773-A1DA-19CBA158B2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039D171-D64C-45C8-8623-FDD1D867D15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0A0EFCFF-CB41-4365-AADD-16CAD32DFC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3FC9174-A6B3-485C-BB70-C68FC292071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ED93F7A-11B9-4C8D-A0FF-3A44F3FF2A32}"/>
              </a:ext>
            </a:extLst>
          </p:cNvPr>
          <p:cNvSpPr>
            <a:spLocks noGrp="1"/>
          </p:cNvSpPr>
          <p:nvPr>
            <p:ph type="dt" sz="half" idx="10"/>
          </p:nvPr>
        </p:nvSpPr>
        <p:spPr/>
        <p:txBody>
          <a:bodyPr/>
          <a:lstStyle/>
          <a:p>
            <a:fld id="{7D950E4A-27F3-4A6F-9624-0DF4D9BFEF31}" type="datetimeFigureOut">
              <a:rPr lang="de-DE" smtClean="0"/>
              <a:t>24.09.2022</a:t>
            </a:fld>
            <a:endParaRPr lang="de-DE"/>
          </a:p>
        </p:txBody>
      </p:sp>
      <p:sp>
        <p:nvSpPr>
          <p:cNvPr id="8" name="Fußzeilenplatzhalter 7">
            <a:extLst>
              <a:ext uri="{FF2B5EF4-FFF2-40B4-BE49-F238E27FC236}">
                <a16:creationId xmlns:a16="http://schemas.microsoft.com/office/drawing/2014/main" id="{B3DBA76A-9001-44D2-9689-853D0EA933B0}"/>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47CD404-750C-4221-B7B9-0D8955D5D7E2}"/>
              </a:ext>
            </a:extLst>
          </p:cNvPr>
          <p:cNvSpPr>
            <a:spLocks noGrp="1"/>
          </p:cNvSpPr>
          <p:nvPr>
            <p:ph type="sldNum" sz="quarter" idx="12"/>
          </p:nvPr>
        </p:nvSpPr>
        <p:spPr/>
        <p:txBody>
          <a:bodyPr/>
          <a:lstStyle/>
          <a:p>
            <a:fld id="{96707ECD-BA05-4615-85DE-4EF47E7AC4AA}" type="slidenum">
              <a:rPr lang="de-DE" smtClean="0"/>
              <a:t>‹Nr.›</a:t>
            </a:fld>
            <a:endParaRPr lang="de-DE"/>
          </a:p>
        </p:txBody>
      </p:sp>
    </p:spTree>
    <p:extLst>
      <p:ext uri="{BB962C8B-B14F-4D97-AF65-F5344CB8AC3E}">
        <p14:creationId xmlns:p14="http://schemas.microsoft.com/office/powerpoint/2010/main" val="3586888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6C1C8-C2CB-46B2-825C-BAC0C54C50C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256A51C6-1FE5-4717-BD68-7A5481458A9E}"/>
              </a:ext>
            </a:extLst>
          </p:cNvPr>
          <p:cNvSpPr>
            <a:spLocks noGrp="1"/>
          </p:cNvSpPr>
          <p:nvPr>
            <p:ph type="dt" sz="half" idx="10"/>
          </p:nvPr>
        </p:nvSpPr>
        <p:spPr/>
        <p:txBody>
          <a:bodyPr/>
          <a:lstStyle/>
          <a:p>
            <a:fld id="{7D950E4A-27F3-4A6F-9624-0DF4D9BFEF31}" type="datetimeFigureOut">
              <a:rPr lang="de-DE" smtClean="0"/>
              <a:t>24.09.2022</a:t>
            </a:fld>
            <a:endParaRPr lang="de-DE"/>
          </a:p>
        </p:txBody>
      </p:sp>
      <p:sp>
        <p:nvSpPr>
          <p:cNvPr id="4" name="Fußzeilenplatzhalter 3">
            <a:extLst>
              <a:ext uri="{FF2B5EF4-FFF2-40B4-BE49-F238E27FC236}">
                <a16:creationId xmlns:a16="http://schemas.microsoft.com/office/drawing/2014/main" id="{F79CBE30-505F-4E9F-A77C-B044D3998DA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10EE1BB4-786E-4BA8-80BB-7CE906175F16}"/>
              </a:ext>
            </a:extLst>
          </p:cNvPr>
          <p:cNvSpPr>
            <a:spLocks noGrp="1"/>
          </p:cNvSpPr>
          <p:nvPr>
            <p:ph type="sldNum" sz="quarter" idx="12"/>
          </p:nvPr>
        </p:nvSpPr>
        <p:spPr/>
        <p:txBody>
          <a:bodyPr/>
          <a:lstStyle/>
          <a:p>
            <a:fld id="{96707ECD-BA05-4615-85DE-4EF47E7AC4AA}" type="slidenum">
              <a:rPr lang="de-DE" smtClean="0"/>
              <a:t>‹Nr.›</a:t>
            </a:fld>
            <a:endParaRPr lang="de-DE"/>
          </a:p>
        </p:txBody>
      </p:sp>
    </p:spTree>
    <p:extLst>
      <p:ext uri="{BB962C8B-B14F-4D97-AF65-F5344CB8AC3E}">
        <p14:creationId xmlns:p14="http://schemas.microsoft.com/office/powerpoint/2010/main" val="1762965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ECAA9E6-F7B9-4AFE-9B7B-76D30EB36A29}"/>
              </a:ext>
            </a:extLst>
          </p:cNvPr>
          <p:cNvSpPr>
            <a:spLocks noGrp="1"/>
          </p:cNvSpPr>
          <p:nvPr>
            <p:ph type="dt" sz="half" idx="10"/>
          </p:nvPr>
        </p:nvSpPr>
        <p:spPr/>
        <p:txBody>
          <a:bodyPr/>
          <a:lstStyle/>
          <a:p>
            <a:fld id="{7D950E4A-27F3-4A6F-9624-0DF4D9BFEF31}" type="datetimeFigureOut">
              <a:rPr lang="de-DE" smtClean="0"/>
              <a:t>24.09.2022</a:t>
            </a:fld>
            <a:endParaRPr lang="de-DE"/>
          </a:p>
        </p:txBody>
      </p:sp>
      <p:sp>
        <p:nvSpPr>
          <p:cNvPr id="3" name="Fußzeilenplatzhalter 2">
            <a:extLst>
              <a:ext uri="{FF2B5EF4-FFF2-40B4-BE49-F238E27FC236}">
                <a16:creationId xmlns:a16="http://schemas.microsoft.com/office/drawing/2014/main" id="{11E98447-A06D-4B49-914A-13CD279FFFCF}"/>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81D7E4C-E6DD-48C3-A505-7997DCBF8A8E}"/>
              </a:ext>
            </a:extLst>
          </p:cNvPr>
          <p:cNvSpPr>
            <a:spLocks noGrp="1"/>
          </p:cNvSpPr>
          <p:nvPr>
            <p:ph type="sldNum" sz="quarter" idx="12"/>
          </p:nvPr>
        </p:nvSpPr>
        <p:spPr/>
        <p:txBody>
          <a:bodyPr/>
          <a:lstStyle/>
          <a:p>
            <a:fld id="{96707ECD-BA05-4615-85DE-4EF47E7AC4AA}" type="slidenum">
              <a:rPr lang="de-DE" smtClean="0"/>
              <a:t>‹Nr.›</a:t>
            </a:fld>
            <a:endParaRPr lang="de-DE"/>
          </a:p>
        </p:txBody>
      </p:sp>
    </p:spTree>
    <p:extLst>
      <p:ext uri="{BB962C8B-B14F-4D97-AF65-F5344CB8AC3E}">
        <p14:creationId xmlns:p14="http://schemas.microsoft.com/office/powerpoint/2010/main" val="1437793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25F94B-9938-43FE-BF93-C2D08084B84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ACBC443-DC6B-4ADD-B0A2-7CEE83C442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09FC6C2-6070-4D7D-971F-2A9008EE35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90BAF9C-780C-4D8C-B50B-870DB7CA98DC}"/>
              </a:ext>
            </a:extLst>
          </p:cNvPr>
          <p:cNvSpPr>
            <a:spLocks noGrp="1"/>
          </p:cNvSpPr>
          <p:nvPr>
            <p:ph type="dt" sz="half" idx="10"/>
          </p:nvPr>
        </p:nvSpPr>
        <p:spPr/>
        <p:txBody>
          <a:bodyPr/>
          <a:lstStyle/>
          <a:p>
            <a:fld id="{7D950E4A-27F3-4A6F-9624-0DF4D9BFEF31}" type="datetimeFigureOut">
              <a:rPr lang="de-DE" smtClean="0"/>
              <a:t>24.09.2022</a:t>
            </a:fld>
            <a:endParaRPr lang="de-DE"/>
          </a:p>
        </p:txBody>
      </p:sp>
      <p:sp>
        <p:nvSpPr>
          <p:cNvPr id="6" name="Fußzeilenplatzhalter 5">
            <a:extLst>
              <a:ext uri="{FF2B5EF4-FFF2-40B4-BE49-F238E27FC236}">
                <a16:creationId xmlns:a16="http://schemas.microsoft.com/office/drawing/2014/main" id="{A83AE5B9-7476-4F6B-9FD9-56082079E1B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07C17A6-C9FC-4E71-BF25-27A2DE12FBEC}"/>
              </a:ext>
            </a:extLst>
          </p:cNvPr>
          <p:cNvSpPr>
            <a:spLocks noGrp="1"/>
          </p:cNvSpPr>
          <p:nvPr>
            <p:ph type="sldNum" sz="quarter" idx="12"/>
          </p:nvPr>
        </p:nvSpPr>
        <p:spPr/>
        <p:txBody>
          <a:bodyPr/>
          <a:lstStyle/>
          <a:p>
            <a:fld id="{96707ECD-BA05-4615-85DE-4EF47E7AC4AA}" type="slidenum">
              <a:rPr lang="de-DE" smtClean="0"/>
              <a:t>‹Nr.›</a:t>
            </a:fld>
            <a:endParaRPr lang="de-DE"/>
          </a:p>
        </p:txBody>
      </p:sp>
    </p:spTree>
    <p:extLst>
      <p:ext uri="{BB962C8B-B14F-4D97-AF65-F5344CB8AC3E}">
        <p14:creationId xmlns:p14="http://schemas.microsoft.com/office/powerpoint/2010/main" val="1346621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06C219-95EE-4363-AE62-0B10EB602F8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33AE901-4A19-4787-9408-14FFF54198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4DC01AE-6241-48E1-8E0D-0F438EB87E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5201F32-B8B1-491E-A693-ED79FCBD3B1B}"/>
              </a:ext>
            </a:extLst>
          </p:cNvPr>
          <p:cNvSpPr>
            <a:spLocks noGrp="1"/>
          </p:cNvSpPr>
          <p:nvPr>
            <p:ph type="dt" sz="half" idx="10"/>
          </p:nvPr>
        </p:nvSpPr>
        <p:spPr/>
        <p:txBody>
          <a:bodyPr/>
          <a:lstStyle/>
          <a:p>
            <a:fld id="{7D950E4A-27F3-4A6F-9624-0DF4D9BFEF31}" type="datetimeFigureOut">
              <a:rPr lang="de-DE" smtClean="0"/>
              <a:t>24.09.2022</a:t>
            </a:fld>
            <a:endParaRPr lang="de-DE"/>
          </a:p>
        </p:txBody>
      </p:sp>
      <p:sp>
        <p:nvSpPr>
          <p:cNvPr id="6" name="Fußzeilenplatzhalter 5">
            <a:extLst>
              <a:ext uri="{FF2B5EF4-FFF2-40B4-BE49-F238E27FC236}">
                <a16:creationId xmlns:a16="http://schemas.microsoft.com/office/drawing/2014/main" id="{C3D2560B-18EB-41F7-8AD3-E4A755FA667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C86ABB3-5E22-43E4-8C95-FCC752032CEE}"/>
              </a:ext>
            </a:extLst>
          </p:cNvPr>
          <p:cNvSpPr>
            <a:spLocks noGrp="1"/>
          </p:cNvSpPr>
          <p:nvPr>
            <p:ph type="sldNum" sz="quarter" idx="12"/>
          </p:nvPr>
        </p:nvSpPr>
        <p:spPr/>
        <p:txBody>
          <a:bodyPr/>
          <a:lstStyle/>
          <a:p>
            <a:fld id="{96707ECD-BA05-4615-85DE-4EF47E7AC4AA}" type="slidenum">
              <a:rPr lang="de-DE" smtClean="0"/>
              <a:t>‹Nr.›</a:t>
            </a:fld>
            <a:endParaRPr lang="de-DE"/>
          </a:p>
        </p:txBody>
      </p:sp>
    </p:spTree>
    <p:extLst>
      <p:ext uri="{BB962C8B-B14F-4D97-AF65-F5344CB8AC3E}">
        <p14:creationId xmlns:p14="http://schemas.microsoft.com/office/powerpoint/2010/main" val="3660530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5245768-8839-47F6-ABCD-8CD2F67C26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D2291EE3-6CE0-4511-8442-39017971AA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4F60AD3-E4CD-4E37-91EE-0846DF2FC2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950E4A-27F3-4A6F-9624-0DF4D9BFEF31}" type="datetimeFigureOut">
              <a:rPr lang="de-DE" smtClean="0"/>
              <a:t>24.09.2022</a:t>
            </a:fld>
            <a:endParaRPr lang="de-DE"/>
          </a:p>
        </p:txBody>
      </p:sp>
      <p:sp>
        <p:nvSpPr>
          <p:cNvPr id="5" name="Fußzeilenplatzhalter 4">
            <a:extLst>
              <a:ext uri="{FF2B5EF4-FFF2-40B4-BE49-F238E27FC236}">
                <a16:creationId xmlns:a16="http://schemas.microsoft.com/office/drawing/2014/main" id="{78759389-09D0-4848-82E7-E1B624F1F4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2F259F0-6EA4-4108-8517-0787F59902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07ECD-BA05-4615-85DE-4EF47E7AC4AA}" type="slidenum">
              <a:rPr lang="de-DE" smtClean="0"/>
              <a:t>‹Nr.›</a:t>
            </a:fld>
            <a:endParaRPr lang="de-DE"/>
          </a:p>
        </p:txBody>
      </p:sp>
    </p:spTree>
    <p:extLst>
      <p:ext uri="{BB962C8B-B14F-4D97-AF65-F5344CB8AC3E}">
        <p14:creationId xmlns:p14="http://schemas.microsoft.com/office/powerpoint/2010/main" val="217937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xml"/><Relationship Id="rId7" Type="http://schemas.openxmlformats.org/officeDocument/2006/relationships/image" Target="../media/image1.jp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image" Target="../media/image5.png"/><Relationship Id="rId5" Type="http://schemas.openxmlformats.org/officeDocument/2006/relationships/diagramColors" Target="../diagrams/colors1.xml"/><Relationship Id="rId10" Type="http://schemas.openxmlformats.org/officeDocument/2006/relationships/image" Target="../media/image4.jpeg"/><Relationship Id="rId4" Type="http://schemas.openxmlformats.org/officeDocument/2006/relationships/diagramQuickStyle" Target="../diagrams/quickStyle1.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E9910FA4-B7E2-4406-B476-C6065F149D6A}"/>
              </a:ext>
            </a:extLst>
          </p:cNvPr>
          <p:cNvPicPr/>
          <p:nvPr/>
        </p:nvPicPr>
        <p:blipFill>
          <a:blip r:embed="rId2">
            <a:extLst>
              <a:ext uri="{28A0092B-C50C-407E-A947-70E740481C1C}">
                <a14:useLocalDpi xmlns:a14="http://schemas.microsoft.com/office/drawing/2010/main" val="0"/>
              </a:ext>
            </a:extLst>
          </a:blip>
          <a:stretch>
            <a:fillRect/>
          </a:stretch>
        </p:blipFill>
        <p:spPr>
          <a:xfrm>
            <a:off x="396645" y="304920"/>
            <a:ext cx="1931775" cy="929991"/>
          </a:xfrm>
          <a:prstGeom prst="rect">
            <a:avLst/>
          </a:prstGeom>
        </p:spPr>
      </p:pic>
      <p:pic>
        <p:nvPicPr>
          <p:cNvPr id="5" name="Resim 5">
            <a:extLst>
              <a:ext uri="{FF2B5EF4-FFF2-40B4-BE49-F238E27FC236}">
                <a16:creationId xmlns:a16="http://schemas.microsoft.com/office/drawing/2014/main" id="{EDD4DFF4-D17A-4DC6-861D-BD8903F3708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74599" y="304920"/>
            <a:ext cx="843280" cy="843280"/>
          </a:xfrm>
          <a:prstGeom prst="rect">
            <a:avLst/>
          </a:prstGeom>
          <a:noFill/>
          <a:ln>
            <a:noFill/>
          </a:ln>
        </p:spPr>
      </p:pic>
      <p:pic>
        <p:nvPicPr>
          <p:cNvPr id="6" name="Resim 4" descr="H:\almanya için\Centro del Profesorado Las Palmas de Gran Canaria.png">
            <a:extLst>
              <a:ext uri="{FF2B5EF4-FFF2-40B4-BE49-F238E27FC236}">
                <a16:creationId xmlns:a16="http://schemas.microsoft.com/office/drawing/2014/main" id="{17A8E17D-D080-47EE-8DC4-679488498E6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06732" y="390009"/>
            <a:ext cx="2386965" cy="629285"/>
          </a:xfrm>
          <a:prstGeom prst="rect">
            <a:avLst/>
          </a:prstGeom>
          <a:noFill/>
          <a:ln>
            <a:noFill/>
          </a:ln>
        </p:spPr>
      </p:pic>
      <p:pic>
        <p:nvPicPr>
          <p:cNvPr id="7" name="Resim 3" descr="H:\almanya için\Max-Born-Berufskolleg.jpg">
            <a:extLst>
              <a:ext uri="{FF2B5EF4-FFF2-40B4-BE49-F238E27FC236}">
                <a16:creationId xmlns:a16="http://schemas.microsoft.com/office/drawing/2014/main" id="{2025B2C5-830D-4D5B-AD43-AAEECE80AEC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220929" y="490194"/>
            <a:ext cx="1857084" cy="503701"/>
          </a:xfrm>
          <a:prstGeom prst="rect">
            <a:avLst/>
          </a:prstGeom>
          <a:noFill/>
          <a:ln>
            <a:noFill/>
          </a:ln>
        </p:spPr>
      </p:pic>
      <p:pic>
        <p:nvPicPr>
          <p:cNvPr id="8" name="Resim 2">
            <a:extLst>
              <a:ext uri="{FF2B5EF4-FFF2-40B4-BE49-F238E27FC236}">
                <a16:creationId xmlns:a16="http://schemas.microsoft.com/office/drawing/2014/main" id="{691C44CD-3CFD-416C-B2C0-28B85CC1735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749551" y="6259398"/>
            <a:ext cx="2043382" cy="425197"/>
          </a:xfrm>
          <a:prstGeom prst="rect">
            <a:avLst/>
          </a:prstGeom>
          <a:noFill/>
          <a:ln>
            <a:noFill/>
          </a:ln>
        </p:spPr>
      </p:pic>
      <p:sp>
        <p:nvSpPr>
          <p:cNvPr id="10" name="Textfeld 9">
            <a:extLst>
              <a:ext uri="{FF2B5EF4-FFF2-40B4-BE49-F238E27FC236}">
                <a16:creationId xmlns:a16="http://schemas.microsoft.com/office/drawing/2014/main" id="{8E5F2226-8741-4244-8EAD-F83E6C41F429}"/>
              </a:ext>
            </a:extLst>
          </p:cNvPr>
          <p:cNvSpPr txBox="1"/>
          <p:nvPr/>
        </p:nvSpPr>
        <p:spPr>
          <a:xfrm flipH="1">
            <a:off x="1576741" y="2040428"/>
            <a:ext cx="3725003" cy="584775"/>
          </a:xfrm>
          <a:prstGeom prst="rect">
            <a:avLst/>
          </a:prstGeom>
          <a:noFill/>
        </p:spPr>
        <p:txBody>
          <a:bodyPr wrap="square" rtlCol="0">
            <a:spAutoFit/>
          </a:bodyPr>
          <a:lstStyle/>
          <a:p>
            <a:r>
              <a:rPr lang="de-DE" sz="3200" b="1" dirty="0"/>
              <a:t>Project </a:t>
            </a:r>
            <a:r>
              <a:rPr lang="de-DE" sz="3200" b="1" dirty="0" err="1"/>
              <a:t>Structure</a:t>
            </a:r>
            <a:endParaRPr lang="de-DE" sz="3200" b="1" dirty="0"/>
          </a:p>
        </p:txBody>
      </p:sp>
      <p:sp>
        <p:nvSpPr>
          <p:cNvPr id="11" name="Textfeld 10">
            <a:extLst>
              <a:ext uri="{FF2B5EF4-FFF2-40B4-BE49-F238E27FC236}">
                <a16:creationId xmlns:a16="http://schemas.microsoft.com/office/drawing/2014/main" id="{7512F454-5ED1-4DCE-BE38-DDE66C1AE8C5}"/>
              </a:ext>
            </a:extLst>
          </p:cNvPr>
          <p:cNvSpPr txBox="1"/>
          <p:nvPr/>
        </p:nvSpPr>
        <p:spPr>
          <a:xfrm>
            <a:off x="1576741" y="2957279"/>
            <a:ext cx="4974888" cy="2677656"/>
          </a:xfrm>
          <a:prstGeom prst="rect">
            <a:avLst/>
          </a:prstGeom>
          <a:noFill/>
        </p:spPr>
        <p:txBody>
          <a:bodyPr wrap="square" rtlCol="0">
            <a:spAutoFit/>
          </a:bodyPr>
          <a:lstStyle/>
          <a:p>
            <a:r>
              <a:rPr lang="en-GB" sz="2400" dirty="0"/>
              <a:t>Internationalization as a key function in the field of initial teacher training </a:t>
            </a:r>
          </a:p>
          <a:p>
            <a:r>
              <a:rPr lang="en-GB" sz="2400" dirty="0"/>
              <a:t>at teacher training institutions and vocational schools – </a:t>
            </a:r>
          </a:p>
          <a:p>
            <a:r>
              <a:rPr lang="en-GB" sz="2400" dirty="0"/>
              <a:t>Transnational designing of hybrid learning modules for the diverse classroom</a:t>
            </a:r>
            <a:endParaRPr lang="de-DE" sz="2400" dirty="0"/>
          </a:p>
        </p:txBody>
      </p:sp>
      <p:sp>
        <p:nvSpPr>
          <p:cNvPr id="12" name="Rechteck 11">
            <a:extLst>
              <a:ext uri="{FF2B5EF4-FFF2-40B4-BE49-F238E27FC236}">
                <a16:creationId xmlns:a16="http://schemas.microsoft.com/office/drawing/2014/main" id="{E9FC013B-BEEA-4489-A4C0-71FB720F124E}"/>
              </a:ext>
            </a:extLst>
          </p:cNvPr>
          <p:cNvSpPr/>
          <p:nvPr/>
        </p:nvSpPr>
        <p:spPr>
          <a:xfrm>
            <a:off x="6096000" y="6259398"/>
            <a:ext cx="3624710" cy="369332"/>
          </a:xfrm>
          <a:prstGeom prst="rect">
            <a:avLst/>
          </a:prstGeom>
        </p:spPr>
        <p:txBody>
          <a:bodyPr wrap="none">
            <a:spAutoFit/>
          </a:bodyPr>
          <a:lstStyle/>
          <a:p>
            <a:r>
              <a:rPr lang="de-DE" dirty="0">
                <a:latin typeface="Calibri" panose="020F0502020204030204" pitchFamily="34" charset="0"/>
                <a:ea typeface="Calibri" panose="020F0502020204030204" pitchFamily="34" charset="0"/>
                <a:cs typeface="Times New Roman" panose="02020603050405020304" pitchFamily="18" charset="0"/>
              </a:rPr>
              <a:t>2021-2-DE02-KA210-VET-000048241</a:t>
            </a:r>
            <a:endParaRPr lang="de-DE" dirty="0"/>
          </a:p>
        </p:txBody>
      </p:sp>
      <p:pic>
        <p:nvPicPr>
          <p:cNvPr id="13" name="Grafik 12" descr="Ein Bild, das draußen, Gebäude, Gras, Uhr enthält.&#10;&#10;Automatisch generierte Beschreibung">
            <a:extLst>
              <a:ext uri="{FF2B5EF4-FFF2-40B4-BE49-F238E27FC236}">
                <a16:creationId xmlns:a16="http://schemas.microsoft.com/office/drawing/2014/main" id="{4FAB91D6-AA6B-4B64-A90F-C55561BF30B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67502" y="2237197"/>
            <a:ext cx="3963345" cy="2775348"/>
          </a:xfrm>
          <a:prstGeom prst="rect">
            <a:avLst/>
          </a:prstGeom>
        </p:spPr>
      </p:pic>
    </p:spTree>
    <p:extLst>
      <p:ext uri="{BB962C8B-B14F-4D97-AF65-F5344CB8AC3E}">
        <p14:creationId xmlns:p14="http://schemas.microsoft.com/office/powerpoint/2010/main" val="3310255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89D3501-38FD-408C-9521-86F086CF9B4E}"/>
              </a:ext>
            </a:extLst>
          </p:cNvPr>
          <p:cNvSpPr/>
          <p:nvPr/>
        </p:nvSpPr>
        <p:spPr>
          <a:xfrm>
            <a:off x="3463879" y="1936214"/>
            <a:ext cx="8329054" cy="3785652"/>
          </a:xfrm>
          <a:prstGeom prst="rect">
            <a:avLst/>
          </a:prstGeom>
        </p:spPr>
        <p:txBody>
          <a:bodyPr wrap="square">
            <a:spAutoFit/>
          </a:bodyPr>
          <a:lstStyle/>
          <a:p>
            <a:pPr lvl="0"/>
            <a:r>
              <a:rPr lang="en-GB" sz="2400" b="1" dirty="0"/>
              <a:t>Planning and videography of (hybrid) lessons offering individual support  using digital tools</a:t>
            </a:r>
          </a:p>
          <a:p>
            <a:pPr lvl="0"/>
            <a:endParaRPr lang="en-GB" sz="2400" dirty="0"/>
          </a:p>
          <a:p>
            <a:pPr marL="342900" lvl="0" indent="-342900">
              <a:buFont typeface="Arial" panose="020B0604020202020204" pitchFamily="34" charset="0"/>
              <a:buChar char="•"/>
            </a:pPr>
            <a:r>
              <a:rPr lang="en-GB" sz="2400" dirty="0"/>
              <a:t>Development of conceptual proposals (within the concept of deeper learning)  for the curricula of the participating institutions in the context of training vocational school teachers with special consideration of the promotion of digital competences to support students with special needs</a:t>
            </a:r>
            <a:endParaRPr lang="de-DE" sz="2400" dirty="0"/>
          </a:p>
          <a:p>
            <a:pPr marL="342900" lvl="0" indent="-342900">
              <a:buFont typeface="Arial" panose="020B0604020202020204" pitchFamily="34" charset="0"/>
              <a:buChar char="•"/>
            </a:pPr>
            <a:r>
              <a:rPr lang="en-GB" sz="2400" dirty="0"/>
              <a:t>Evaluation </a:t>
            </a:r>
            <a:endParaRPr lang="de-DE" sz="2400" dirty="0"/>
          </a:p>
          <a:p>
            <a:pPr lvl="0"/>
            <a:endParaRPr lang="de-DE" sz="2400" dirty="0"/>
          </a:p>
        </p:txBody>
      </p:sp>
      <p:sp>
        <p:nvSpPr>
          <p:cNvPr id="3" name="Flussdiagramm: Verbinder zu einer anderen Seite 2">
            <a:extLst>
              <a:ext uri="{FF2B5EF4-FFF2-40B4-BE49-F238E27FC236}">
                <a16:creationId xmlns:a16="http://schemas.microsoft.com/office/drawing/2014/main" id="{BBCE356D-4D47-4CFD-8977-935FDA37E447}"/>
              </a:ext>
            </a:extLst>
          </p:cNvPr>
          <p:cNvSpPr/>
          <p:nvPr/>
        </p:nvSpPr>
        <p:spPr>
          <a:xfrm>
            <a:off x="942824" y="2157466"/>
            <a:ext cx="1931775" cy="2872782"/>
          </a:xfrm>
          <a:prstGeom prst="flowChartOffpageConnector">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rPr>
              <a:t> April 2023 – </a:t>
            </a:r>
            <a:r>
              <a:rPr lang="de-DE" sz="2400" b="1" dirty="0" err="1">
                <a:solidFill>
                  <a:schemeClr val="tx1"/>
                </a:solidFill>
              </a:rPr>
              <a:t>October</a:t>
            </a:r>
            <a:r>
              <a:rPr lang="de-DE" sz="2400" b="1" dirty="0">
                <a:solidFill>
                  <a:schemeClr val="tx1"/>
                </a:solidFill>
              </a:rPr>
              <a:t> 2023</a:t>
            </a:r>
          </a:p>
        </p:txBody>
      </p:sp>
      <p:pic>
        <p:nvPicPr>
          <p:cNvPr id="5" name="Grafik 4">
            <a:extLst>
              <a:ext uri="{FF2B5EF4-FFF2-40B4-BE49-F238E27FC236}">
                <a16:creationId xmlns:a16="http://schemas.microsoft.com/office/drawing/2014/main" id="{9D8A8976-FB28-47AD-A4A4-CA4B9BAD6F92}"/>
              </a:ext>
            </a:extLst>
          </p:cNvPr>
          <p:cNvPicPr/>
          <p:nvPr/>
        </p:nvPicPr>
        <p:blipFill>
          <a:blip r:embed="rId2">
            <a:extLst>
              <a:ext uri="{28A0092B-C50C-407E-A947-70E740481C1C}">
                <a14:useLocalDpi xmlns:a14="http://schemas.microsoft.com/office/drawing/2010/main" val="0"/>
              </a:ext>
            </a:extLst>
          </a:blip>
          <a:stretch>
            <a:fillRect/>
          </a:stretch>
        </p:blipFill>
        <p:spPr>
          <a:xfrm>
            <a:off x="396645" y="304920"/>
            <a:ext cx="1931775" cy="929991"/>
          </a:xfrm>
          <a:prstGeom prst="rect">
            <a:avLst/>
          </a:prstGeom>
        </p:spPr>
      </p:pic>
      <p:pic>
        <p:nvPicPr>
          <p:cNvPr id="6" name="Resim 5">
            <a:extLst>
              <a:ext uri="{FF2B5EF4-FFF2-40B4-BE49-F238E27FC236}">
                <a16:creationId xmlns:a16="http://schemas.microsoft.com/office/drawing/2014/main" id="{9CF7ED59-BFE0-490E-8D3F-20814D24F02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74599" y="304920"/>
            <a:ext cx="843280" cy="843280"/>
          </a:xfrm>
          <a:prstGeom prst="rect">
            <a:avLst/>
          </a:prstGeom>
          <a:noFill/>
          <a:ln>
            <a:noFill/>
          </a:ln>
        </p:spPr>
      </p:pic>
      <p:pic>
        <p:nvPicPr>
          <p:cNvPr id="7" name="Resim 4" descr="H:\almanya için\Centro del Profesorado Las Palmas de Gran Canaria.png">
            <a:extLst>
              <a:ext uri="{FF2B5EF4-FFF2-40B4-BE49-F238E27FC236}">
                <a16:creationId xmlns:a16="http://schemas.microsoft.com/office/drawing/2014/main" id="{67DD2AE1-267A-473F-83AB-4BB08FDD60F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06732" y="390009"/>
            <a:ext cx="2386965" cy="629285"/>
          </a:xfrm>
          <a:prstGeom prst="rect">
            <a:avLst/>
          </a:prstGeom>
          <a:noFill/>
          <a:ln>
            <a:noFill/>
          </a:ln>
        </p:spPr>
      </p:pic>
      <p:pic>
        <p:nvPicPr>
          <p:cNvPr id="8" name="Resim 3" descr="H:\almanya için\Max-Born-Berufskolleg.jpg">
            <a:extLst>
              <a:ext uri="{FF2B5EF4-FFF2-40B4-BE49-F238E27FC236}">
                <a16:creationId xmlns:a16="http://schemas.microsoft.com/office/drawing/2014/main" id="{7718FED0-A519-4B17-91BE-C7C0E3DA490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220929" y="490194"/>
            <a:ext cx="1857084" cy="503701"/>
          </a:xfrm>
          <a:prstGeom prst="rect">
            <a:avLst/>
          </a:prstGeom>
          <a:noFill/>
          <a:ln>
            <a:noFill/>
          </a:ln>
        </p:spPr>
      </p:pic>
      <p:pic>
        <p:nvPicPr>
          <p:cNvPr id="9" name="Resim 2">
            <a:extLst>
              <a:ext uri="{FF2B5EF4-FFF2-40B4-BE49-F238E27FC236}">
                <a16:creationId xmlns:a16="http://schemas.microsoft.com/office/drawing/2014/main" id="{3D04F345-ACAC-4F9A-BFCF-A80BDDB346C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749551" y="6259398"/>
            <a:ext cx="2043382" cy="425197"/>
          </a:xfrm>
          <a:prstGeom prst="rect">
            <a:avLst/>
          </a:prstGeom>
          <a:noFill/>
          <a:ln>
            <a:noFill/>
          </a:ln>
        </p:spPr>
      </p:pic>
    </p:spTree>
    <p:extLst>
      <p:ext uri="{BB962C8B-B14F-4D97-AF65-F5344CB8AC3E}">
        <p14:creationId xmlns:p14="http://schemas.microsoft.com/office/powerpoint/2010/main" val="643316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ussdiagramm: Verbinder zu einer anderen Seite 2">
            <a:extLst>
              <a:ext uri="{FF2B5EF4-FFF2-40B4-BE49-F238E27FC236}">
                <a16:creationId xmlns:a16="http://schemas.microsoft.com/office/drawing/2014/main" id="{BBCE356D-4D47-4CFD-8977-935FDA37E447}"/>
              </a:ext>
            </a:extLst>
          </p:cNvPr>
          <p:cNvSpPr/>
          <p:nvPr/>
        </p:nvSpPr>
        <p:spPr>
          <a:xfrm>
            <a:off x="942824" y="2157466"/>
            <a:ext cx="1931775" cy="2872782"/>
          </a:xfrm>
          <a:prstGeom prst="flowChartOffpageConnector">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rPr>
              <a:t> </a:t>
            </a:r>
            <a:r>
              <a:rPr lang="de-DE" sz="2400" b="1" dirty="0" err="1">
                <a:solidFill>
                  <a:schemeClr val="tx1"/>
                </a:solidFill>
              </a:rPr>
              <a:t>October</a:t>
            </a:r>
            <a:r>
              <a:rPr lang="de-DE" sz="2400" b="1" dirty="0">
                <a:solidFill>
                  <a:schemeClr val="tx1"/>
                </a:solidFill>
              </a:rPr>
              <a:t> 2023: transnational </a:t>
            </a:r>
            <a:r>
              <a:rPr lang="de-DE" sz="2400" b="1" dirty="0" err="1">
                <a:solidFill>
                  <a:schemeClr val="tx1"/>
                </a:solidFill>
              </a:rPr>
              <a:t>meeting</a:t>
            </a:r>
            <a:r>
              <a:rPr lang="de-DE" sz="2400" b="1" dirty="0">
                <a:solidFill>
                  <a:schemeClr val="tx1"/>
                </a:solidFill>
              </a:rPr>
              <a:t> in Ankara</a:t>
            </a:r>
          </a:p>
        </p:txBody>
      </p:sp>
      <p:pic>
        <p:nvPicPr>
          <p:cNvPr id="5" name="Grafik 4">
            <a:extLst>
              <a:ext uri="{FF2B5EF4-FFF2-40B4-BE49-F238E27FC236}">
                <a16:creationId xmlns:a16="http://schemas.microsoft.com/office/drawing/2014/main" id="{9D8A8976-FB28-47AD-A4A4-CA4B9BAD6F92}"/>
              </a:ext>
            </a:extLst>
          </p:cNvPr>
          <p:cNvPicPr/>
          <p:nvPr/>
        </p:nvPicPr>
        <p:blipFill>
          <a:blip r:embed="rId2">
            <a:extLst>
              <a:ext uri="{28A0092B-C50C-407E-A947-70E740481C1C}">
                <a14:useLocalDpi xmlns:a14="http://schemas.microsoft.com/office/drawing/2010/main" val="0"/>
              </a:ext>
            </a:extLst>
          </a:blip>
          <a:stretch>
            <a:fillRect/>
          </a:stretch>
        </p:blipFill>
        <p:spPr>
          <a:xfrm>
            <a:off x="396645" y="304920"/>
            <a:ext cx="1931775" cy="929991"/>
          </a:xfrm>
          <a:prstGeom prst="rect">
            <a:avLst/>
          </a:prstGeom>
        </p:spPr>
      </p:pic>
      <p:pic>
        <p:nvPicPr>
          <p:cNvPr id="6" name="Resim 5">
            <a:extLst>
              <a:ext uri="{FF2B5EF4-FFF2-40B4-BE49-F238E27FC236}">
                <a16:creationId xmlns:a16="http://schemas.microsoft.com/office/drawing/2014/main" id="{9CF7ED59-BFE0-490E-8D3F-20814D24F02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74599" y="304920"/>
            <a:ext cx="843280" cy="843280"/>
          </a:xfrm>
          <a:prstGeom prst="rect">
            <a:avLst/>
          </a:prstGeom>
          <a:noFill/>
          <a:ln>
            <a:noFill/>
          </a:ln>
        </p:spPr>
      </p:pic>
      <p:pic>
        <p:nvPicPr>
          <p:cNvPr id="7" name="Resim 4" descr="H:\almanya için\Centro del Profesorado Las Palmas de Gran Canaria.png">
            <a:extLst>
              <a:ext uri="{FF2B5EF4-FFF2-40B4-BE49-F238E27FC236}">
                <a16:creationId xmlns:a16="http://schemas.microsoft.com/office/drawing/2014/main" id="{67DD2AE1-267A-473F-83AB-4BB08FDD60F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06732" y="390009"/>
            <a:ext cx="2386965" cy="629285"/>
          </a:xfrm>
          <a:prstGeom prst="rect">
            <a:avLst/>
          </a:prstGeom>
          <a:noFill/>
          <a:ln>
            <a:noFill/>
          </a:ln>
        </p:spPr>
      </p:pic>
      <p:pic>
        <p:nvPicPr>
          <p:cNvPr id="8" name="Resim 3" descr="H:\almanya için\Max-Born-Berufskolleg.jpg">
            <a:extLst>
              <a:ext uri="{FF2B5EF4-FFF2-40B4-BE49-F238E27FC236}">
                <a16:creationId xmlns:a16="http://schemas.microsoft.com/office/drawing/2014/main" id="{7718FED0-A519-4B17-91BE-C7C0E3DA490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220929" y="490194"/>
            <a:ext cx="1857084" cy="503701"/>
          </a:xfrm>
          <a:prstGeom prst="rect">
            <a:avLst/>
          </a:prstGeom>
          <a:noFill/>
          <a:ln>
            <a:noFill/>
          </a:ln>
        </p:spPr>
      </p:pic>
      <p:pic>
        <p:nvPicPr>
          <p:cNvPr id="9" name="Resim 2">
            <a:extLst>
              <a:ext uri="{FF2B5EF4-FFF2-40B4-BE49-F238E27FC236}">
                <a16:creationId xmlns:a16="http://schemas.microsoft.com/office/drawing/2014/main" id="{3D04F345-ACAC-4F9A-BFCF-A80BDDB346C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749551" y="6259398"/>
            <a:ext cx="2043382" cy="425197"/>
          </a:xfrm>
          <a:prstGeom prst="rect">
            <a:avLst/>
          </a:prstGeom>
          <a:noFill/>
          <a:ln>
            <a:noFill/>
          </a:ln>
        </p:spPr>
      </p:pic>
      <p:sp>
        <p:nvSpPr>
          <p:cNvPr id="4" name="Rechteck 3">
            <a:extLst>
              <a:ext uri="{FF2B5EF4-FFF2-40B4-BE49-F238E27FC236}">
                <a16:creationId xmlns:a16="http://schemas.microsoft.com/office/drawing/2014/main" id="{43B60D0A-9A30-4FA1-9877-BEE3C9CAA72D}"/>
              </a:ext>
            </a:extLst>
          </p:cNvPr>
          <p:cNvSpPr/>
          <p:nvPr/>
        </p:nvSpPr>
        <p:spPr>
          <a:xfrm>
            <a:off x="3380449" y="2362751"/>
            <a:ext cx="7680960" cy="2703304"/>
          </a:xfrm>
          <a:prstGeom prst="rect">
            <a:avLst/>
          </a:prstGeom>
        </p:spPr>
        <p:txBody>
          <a:bodyPr wrap="square">
            <a:spAutoFit/>
          </a:bodyPr>
          <a:lstStyle/>
          <a:p>
            <a:pPr>
              <a:spcBef>
                <a:spcPts val="200"/>
              </a:spcBef>
              <a:spcAft>
                <a:spcPts val="0"/>
              </a:spcAft>
            </a:pPr>
            <a:r>
              <a:rPr lang="en-GB" sz="2400" b="1" dirty="0">
                <a:effectLst/>
                <a:latin typeface="Calibri" panose="020F0502020204030204" pitchFamily="34" charset="0"/>
                <a:ea typeface="DengXian Light" panose="020B0503020204020204" pitchFamily="2" charset="-122"/>
                <a:cs typeface="Calibri" panose="020F0502020204030204" pitchFamily="34" charset="0"/>
              </a:rPr>
              <a:t>Analysis, evaluation and documentation of the results</a:t>
            </a:r>
          </a:p>
          <a:p>
            <a:pPr>
              <a:spcBef>
                <a:spcPts val="200"/>
              </a:spcBef>
              <a:spcAft>
                <a:spcPts val="0"/>
              </a:spcAft>
            </a:pPr>
            <a:endParaRPr lang="de-DE" sz="2400" b="1" dirty="0">
              <a:effectLst/>
              <a:latin typeface="Calibri" panose="020F0502020204030204" pitchFamily="34" charset="0"/>
              <a:ea typeface="DengXian Light" panose="020B0503020204020204" pitchFamily="2" charset="-122"/>
              <a:cs typeface="Calibri" panose="020F0502020204030204" pitchFamily="34" charset="0"/>
            </a:endParaRPr>
          </a:p>
          <a:p>
            <a:pPr marL="342900" lvl="0" indent="-342900">
              <a:spcAft>
                <a:spcPts val="0"/>
              </a:spcAft>
              <a:buFont typeface="Symbol" panose="05050102010706020507" pitchFamily="18" charset="2"/>
              <a:buChar char=""/>
            </a:pPr>
            <a:r>
              <a:rPr lang="en-GB" sz="2400" dirty="0">
                <a:latin typeface="Calibri" panose="020F0502020204030204" pitchFamily="34" charset="0"/>
                <a:ea typeface="DengXian" panose="02010600030101010101" pitchFamily="2" charset="-122"/>
                <a:cs typeface="Arial" panose="020B0604020202020204" pitchFamily="34" charset="0"/>
              </a:rPr>
              <a:t>Analysis of the video recordings of hybrid lessons against the background of deeper learning </a:t>
            </a:r>
            <a:endParaRPr lang="de-DE" sz="2400" dirty="0">
              <a:latin typeface="Calibri" panose="020F0502020204030204" pitchFamily="34" charset="0"/>
              <a:ea typeface="DengXian" panose="02010600030101010101" pitchFamily="2" charset="-122"/>
              <a:cs typeface="Arial" panose="020B0604020202020204" pitchFamily="34" charset="0"/>
            </a:endParaRPr>
          </a:p>
          <a:p>
            <a:pPr marL="342900" lvl="0" indent="-342900">
              <a:spcAft>
                <a:spcPts val="0"/>
              </a:spcAft>
              <a:buFont typeface="Symbol" panose="05050102010706020507" pitchFamily="18" charset="2"/>
              <a:buChar char=""/>
            </a:pPr>
            <a:r>
              <a:rPr lang="en-GB" sz="2400" dirty="0">
                <a:latin typeface="Calibri" panose="020F0502020204030204" pitchFamily="34" charset="0"/>
                <a:ea typeface="DengXian" panose="02010600030101010101" pitchFamily="2" charset="-122"/>
                <a:cs typeface="Arial" panose="020B0604020202020204" pitchFamily="34" charset="0"/>
              </a:rPr>
              <a:t>Modification and documentation of the developed concepts</a:t>
            </a:r>
            <a:endParaRPr lang="de-DE" sz="2400" dirty="0">
              <a:latin typeface="Calibri" panose="020F0502020204030204" pitchFamily="34" charset="0"/>
              <a:ea typeface="DengXian" panose="02010600030101010101" pitchFamily="2" charset="-122"/>
              <a:cs typeface="Arial" panose="020B0604020202020204" pitchFamily="34" charset="0"/>
            </a:endParaRPr>
          </a:p>
          <a:p>
            <a:pPr marL="342900" lvl="0" indent="-342900">
              <a:spcAft>
                <a:spcPts val="0"/>
              </a:spcAft>
              <a:buFont typeface="Symbol" panose="05050102010706020507" pitchFamily="18" charset="2"/>
              <a:buChar char=""/>
            </a:pPr>
            <a:r>
              <a:rPr lang="en-GB" sz="2400" dirty="0">
                <a:latin typeface="Calibri" panose="020F0502020204030204" pitchFamily="34" charset="0"/>
                <a:ea typeface="DengXian" panose="02010600030101010101" pitchFamily="2" charset="-122"/>
                <a:cs typeface="Arial" panose="020B0604020202020204" pitchFamily="34" charset="0"/>
              </a:rPr>
              <a:t>Evaluation </a:t>
            </a:r>
            <a:endParaRPr lang="de-DE" sz="2400" dirty="0">
              <a:latin typeface="Calibri" panose="020F050202020403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1785557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ussdiagramm: Verbinder zu einer anderen Seite 2">
            <a:extLst>
              <a:ext uri="{FF2B5EF4-FFF2-40B4-BE49-F238E27FC236}">
                <a16:creationId xmlns:a16="http://schemas.microsoft.com/office/drawing/2014/main" id="{BBCE356D-4D47-4CFD-8977-935FDA37E447}"/>
              </a:ext>
            </a:extLst>
          </p:cNvPr>
          <p:cNvSpPr/>
          <p:nvPr/>
        </p:nvSpPr>
        <p:spPr>
          <a:xfrm>
            <a:off x="942824" y="2157466"/>
            <a:ext cx="1931775" cy="2872782"/>
          </a:xfrm>
          <a:prstGeom prst="flowChartOffpageConnector">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rPr>
              <a:t> </a:t>
            </a:r>
            <a:r>
              <a:rPr lang="de-DE" sz="2400" b="1" dirty="0" err="1">
                <a:solidFill>
                  <a:schemeClr val="tx1"/>
                </a:solidFill>
              </a:rPr>
              <a:t>October</a:t>
            </a:r>
            <a:r>
              <a:rPr lang="de-DE" sz="2400" b="1" dirty="0">
                <a:solidFill>
                  <a:schemeClr val="tx1"/>
                </a:solidFill>
              </a:rPr>
              <a:t> 2023: transnational </a:t>
            </a:r>
            <a:r>
              <a:rPr lang="de-DE" sz="2400" b="1" dirty="0" err="1">
                <a:solidFill>
                  <a:schemeClr val="tx1"/>
                </a:solidFill>
              </a:rPr>
              <a:t>meeting</a:t>
            </a:r>
            <a:r>
              <a:rPr lang="de-DE" sz="2400" b="1" dirty="0">
                <a:solidFill>
                  <a:schemeClr val="tx1"/>
                </a:solidFill>
              </a:rPr>
              <a:t> in Ankara</a:t>
            </a:r>
          </a:p>
        </p:txBody>
      </p:sp>
      <p:pic>
        <p:nvPicPr>
          <p:cNvPr id="5" name="Grafik 4">
            <a:extLst>
              <a:ext uri="{FF2B5EF4-FFF2-40B4-BE49-F238E27FC236}">
                <a16:creationId xmlns:a16="http://schemas.microsoft.com/office/drawing/2014/main" id="{9D8A8976-FB28-47AD-A4A4-CA4B9BAD6F92}"/>
              </a:ext>
            </a:extLst>
          </p:cNvPr>
          <p:cNvPicPr/>
          <p:nvPr/>
        </p:nvPicPr>
        <p:blipFill>
          <a:blip r:embed="rId2">
            <a:extLst>
              <a:ext uri="{28A0092B-C50C-407E-A947-70E740481C1C}">
                <a14:useLocalDpi xmlns:a14="http://schemas.microsoft.com/office/drawing/2010/main" val="0"/>
              </a:ext>
            </a:extLst>
          </a:blip>
          <a:stretch>
            <a:fillRect/>
          </a:stretch>
        </p:blipFill>
        <p:spPr>
          <a:xfrm>
            <a:off x="396645" y="304920"/>
            <a:ext cx="1931775" cy="929991"/>
          </a:xfrm>
          <a:prstGeom prst="rect">
            <a:avLst/>
          </a:prstGeom>
        </p:spPr>
      </p:pic>
      <p:pic>
        <p:nvPicPr>
          <p:cNvPr id="6" name="Resim 5">
            <a:extLst>
              <a:ext uri="{FF2B5EF4-FFF2-40B4-BE49-F238E27FC236}">
                <a16:creationId xmlns:a16="http://schemas.microsoft.com/office/drawing/2014/main" id="{9CF7ED59-BFE0-490E-8D3F-20814D24F02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74599" y="304920"/>
            <a:ext cx="843280" cy="843280"/>
          </a:xfrm>
          <a:prstGeom prst="rect">
            <a:avLst/>
          </a:prstGeom>
          <a:noFill/>
          <a:ln>
            <a:noFill/>
          </a:ln>
        </p:spPr>
      </p:pic>
      <p:pic>
        <p:nvPicPr>
          <p:cNvPr id="7" name="Resim 4" descr="H:\almanya için\Centro del Profesorado Las Palmas de Gran Canaria.png">
            <a:extLst>
              <a:ext uri="{FF2B5EF4-FFF2-40B4-BE49-F238E27FC236}">
                <a16:creationId xmlns:a16="http://schemas.microsoft.com/office/drawing/2014/main" id="{67DD2AE1-267A-473F-83AB-4BB08FDD60F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06732" y="390009"/>
            <a:ext cx="2386965" cy="629285"/>
          </a:xfrm>
          <a:prstGeom prst="rect">
            <a:avLst/>
          </a:prstGeom>
          <a:noFill/>
          <a:ln>
            <a:noFill/>
          </a:ln>
        </p:spPr>
      </p:pic>
      <p:pic>
        <p:nvPicPr>
          <p:cNvPr id="8" name="Resim 3" descr="H:\almanya için\Max-Born-Berufskolleg.jpg">
            <a:extLst>
              <a:ext uri="{FF2B5EF4-FFF2-40B4-BE49-F238E27FC236}">
                <a16:creationId xmlns:a16="http://schemas.microsoft.com/office/drawing/2014/main" id="{7718FED0-A519-4B17-91BE-C7C0E3DA490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220929" y="490194"/>
            <a:ext cx="1857084" cy="503701"/>
          </a:xfrm>
          <a:prstGeom prst="rect">
            <a:avLst/>
          </a:prstGeom>
          <a:noFill/>
          <a:ln>
            <a:noFill/>
          </a:ln>
        </p:spPr>
      </p:pic>
      <p:pic>
        <p:nvPicPr>
          <p:cNvPr id="9" name="Resim 2">
            <a:extLst>
              <a:ext uri="{FF2B5EF4-FFF2-40B4-BE49-F238E27FC236}">
                <a16:creationId xmlns:a16="http://schemas.microsoft.com/office/drawing/2014/main" id="{3D04F345-ACAC-4F9A-BFCF-A80BDDB346C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749551" y="6259398"/>
            <a:ext cx="2043382" cy="425197"/>
          </a:xfrm>
          <a:prstGeom prst="rect">
            <a:avLst/>
          </a:prstGeom>
          <a:noFill/>
          <a:ln>
            <a:noFill/>
          </a:ln>
        </p:spPr>
      </p:pic>
      <p:sp>
        <p:nvSpPr>
          <p:cNvPr id="4" name="Rechteck 3">
            <a:extLst>
              <a:ext uri="{FF2B5EF4-FFF2-40B4-BE49-F238E27FC236}">
                <a16:creationId xmlns:a16="http://schemas.microsoft.com/office/drawing/2014/main" id="{43B60D0A-9A30-4FA1-9877-BEE3C9CAA72D}"/>
              </a:ext>
            </a:extLst>
          </p:cNvPr>
          <p:cNvSpPr/>
          <p:nvPr/>
        </p:nvSpPr>
        <p:spPr>
          <a:xfrm>
            <a:off x="3380449" y="2362751"/>
            <a:ext cx="7680960" cy="2703304"/>
          </a:xfrm>
          <a:prstGeom prst="rect">
            <a:avLst/>
          </a:prstGeom>
        </p:spPr>
        <p:txBody>
          <a:bodyPr wrap="square">
            <a:spAutoFit/>
          </a:bodyPr>
          <a:lstStyle/>
          <a:p>
            <a:pPr>
              <a:spcBef>
                <a:spcPts val="200"/>
              </a:spcBef>
              <a:spcAft>
                <a:spcPts val="0"/>
              </a:spcAft>
            </a:pPr>
            <a:r>
              <a:rPr lang="en-GB" sz="2400" b="1" dirty="0">
                <a:effectLst/>
                <a:latin typeface="Calibri" panose="020F0502020204030204" pitchFamily="34" charset="0"/>
                <a:ea typeface="DengXian Light" panose="020B0503020204020204" pitchFamily="2" charset="-122"/>
                <a:cs typeface="Calibri" panose="020F0502020204030204" pitchFamily="34" charset="0"/>
              </a:rPr>
              <a:t>Documentation of the results</a:t>
            </a:r>
          </a:p>
          <a:p>
            <a:pPr>
              <a:spcBef>
                <a:spcPts val="200"/>
              </a:spcBef>
              <a:spcAft>
                <a:spcPts val="0"/>
              </a:spcAft>
            </a:pPr>
            <a:endParaRPr lang="de-DE" sz="2400" b="1" dirty="0">
              <a:effectLst/>
              <a:latin typeface="Calibri" panose="020F0502020204030204" pitchFamily="34" charset="0"/>
              <a:ea typeface="DengXian Light" panose="020B0503020204020204" pitchFamily="2" charset="-122"/>
              <a:cs typeface="Calibri" panose="020F0502020204030204" pitchFamily="34" charset="0"/>
            </a:endParaRPr>
          </a:p>
          <a:p>
            <a:pPr marL="342900" lvl="0" indent="-342900">
              <a:spcAft>
                <a:spcPts val="0"/>
              </a:spcAft>
              <a:buFont typeface="Symbol" panose="05050102010706020507" pitchFamily="18" charset="2"/>
              <a:buChar char=""/>
            </a:pPr>
            <a:r>
              <a:rPr lang="en-GB" sz="2400" dirty="0">
                <a:latin typeface="Calibri" panose="020F0502020204030204" pitchFamily="34" charset="0"/>
                <a:ea typeface="DengXian" panose="02010600030101010101" pitchFamily="2" charset="-122"/>
                <a:cs typeface="Arial" panose="020B0604020202020204" pitchFamily="34" charset="0"/>
              </a:rPr>
              <a:t>Modification and documentation of the developed concepts</a:t>
            </a:r>
          </a:p>
          <a:p>
            <a:pPr marL="342900" lvl="0" indent="-342900">
              <a:spcAft>
                <a:spcPts val="0"/>
              </a:spcAft>
              <a:buFont typeface="Symbol" panose="05050102010706020507" pitchFamily="18" charset="2"/>
              <a:buChar char=""/>
            </a:pPr>
            <a:r>
              <a:rPr lang="en-US" sz="2400" dirty="0">
                <a:latin typeface="Calibri" panose="020F0502020204030204" pitchFamily="34" charset="0"/>
                <a:ea typeface="DengXian" panose="02010600030101010101" pitchFamily="2" charset="-122"/>
                <a:cs typeface="Arial" panose="020B0604020202020204" pitchFamily="34" charset="0"/>
              </a:rPr>
              <a:t>Further testing and evaluation of the conceptual approach in teacher training and in the classroom</a:t>
            </a:r>
            <a:endParaRPr lang="de-DE" sz="2400" dirty="0">
              <a:latin typeface="Calibri" panose="020F0502020204030204" pitchFamily="34" charset="0"/>
              <a:ea typeface="DengXian" panose="02010600030101010101" pitchFamily="2" charset="-122"/>
              <a:cs typeface="Arial" panose="020B0604020202020204" pitchFamily="34" charset="0"/>
            </a:endParaRPr>
          </a:p>
          <a:p>
            <a:pPr lvl="0">
              <a:spcAft>
                <a:spcPts val="0"/>
              </a:spcAft>
            </a:pPr>
            <a:endParaRPr lang="de-DE" sz="2400" dirty="0">
              <a:latin typeface="Calibri" panose="020F050202020403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2474447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ussdiagramm: Verbinder zu einer anderen Seite 2">
            <a:extLst>
              <a:ext uri="{FF2B5EF4-FFF2-40B4-BE49-F238E27FC236}">
                <a16:creationId xmlns:a16="http://schemas.microsoft.com/office/drawing/2014/main" id="{BBCE356D-4D47-4CFD-8977-935FDA37E447}"/>
              </a:ext>
            </a:extLst>
          </p:cNvPr>
          <p:cNvSpPr/>
          <p:nvPr/>
        </p:nvSpPr>
        <p:spPr>
          <a:xfrm>
            <a:off x="942824" y="2157466"/>
            <a:ext cx="2044216" cy="2872782"/>
          </a:xfrm>
          <a:prstGeom prst="flowChartOffpageConnecto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rPr>
              <a:t> March 2024: final </a:t>
            </a:r>
            <a:r>
              <a:rPr lang="de-DE" sz="2400" b="1" dirty="0" err="1">
                <a:solidFill>
                  <a:schemeClr val="tx1"/>
                </a:solidFill>
              </a:rPr>
              <a:t>conference</a:t>
            </a:r>
            <a:r>
              <a:rPr lang="de-DE" sz="2400" b="1" dirty="0">
                <a:solidFill>
                  <a:schemeClr val="tx1"/>
                </a:solidFill>
              </a:rPr>
              <a:t> in Gelsenkirchen</a:t>
            </a:r>
          </a:p>
        </p:txBody>
      </p:sp>
      <p:pic>
        <p:nvPicPr>
          <p:cNvPr id="5" name="Grafik 4">
            <a:extLst>
              <a:ext uri="{FF2B5EF4-FFF2-40B4-BE49-F238E27FC236}">
                <a16:creationId xmlns:a16="http://schemas.microsoft.com/office/drawing/2014/main" id="{9D8A8976-FB28-47AD-A4A4-CA4B9BAD6F92}"/>
              </a:ext>
            </a:extLst>
          </p:cNvPr>
          <p:cNvPicPr/>
          <p:nvPr/>
        </p:nvPicPr>
        <p:blipFill>
          <a:blip r:embed="rId2">
            <a:extLst>
              <a:ext uri="{28A0092B-C50C-407E-A947-70E740481C1C}">
                <a14:useLocalDpi xmlns:a14="http://schemas.microsoft.com/office/drawing/2010/main" val="0"/>
              </a:ext>
            </a:extLst>
          </a:blip>
          <a:stretch>
            <a:fillRect/>
          </a:stretch>
        </p:blipFill>
        <p:spPr>
          <a:xfrm>
            <a:off x="396645" y="304920"/>
            <a:ext cx="1931775" cy="929991"/>
          </a:xfrm>
          <a:prstGeom prst="rect">
            <a:avLst/>
          </a:prstGeom>
        </p:spPr>
      </p:pic>
      <p:pic>
        <p:nvPicPr>
          <p:cNvPr id="6" name="Resim 5">
            <a:extLst>
              <a:ext uri="{FF2B5EF4-FFF2-40B4-BE49-F238E27FC236}">
                <a16:creationId xmlns:a16="http://schemas.microsoft.com/office/drawing/2014/main" id="{9CF7ED59-BFE0-490E-8D3F-20814D24F02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74599" y="304920"/>
            <a:ext cx="843280" cy="843280"/>
          </a:xfrm>
          <a:prstGeom prst="rect">
            <a:avLst/>
          </a:prstGeom>
          <a:noFill/>
          <a:ln>
            <a:noFill/>
          </a:ln>
        </p:spPr>
      </p:pic>
      <p:pic>
        <p:nvPicPr>
          <p:cNvPr id="7" name="Resim 4" descr="H:\almanya için\Centro del Profesorado Las Palmas de Gran Canaria.png">
            <a:extLst>
              <a:ext uri="{FF2B5EF4-FFF2-40B4-BE49-F238E27FC236}">
                <a16:creationId xmlns:a16="http://schemas.microsoft.com/office/drawing/2014/main" id="{67DD2AE1-267A-473F-83AB-4BB08FDD60F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06732" y="390009"/>
            <a:ext cx="2386965" cy="629285"/>
          </a:xfrm>
          <a:prstGeom prst="rect">
            <a:avLst/>
          </a:prstGeom>
          <a:noFill/>
          <a:ln>
            <a:noFill/>
          </a:ln>
        </p:spPr>
      </p:pic>
      <p:pic>
        <p:nvPicPr>
          <p:cNvPr id="8" name="Resim 3" descr="H:\almanya için\Max-Born-Berufskolleg.jpg">
            <a:extLst>
              <a:ext uri="{FF2B5EF4-FFF2-40B4-BE49-F238E27FC236}">
                <a16:creationId xmlns:a16="http://schemas.microsoft.com/office/drawing/2014/main" id="{7718FED0-A519-4B17-91BE-C7C0E3DA490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220929" y="490194"/>
            <a:ext cx="1857084" cy="503701"/>
          </a:xfrm>
          <a:prstGeom prst="rect">
            <a:avLst/>
          </a:prstGeom>
          <a:noFill/>
          <a:ln>
            <a:noFill/>
          </a:ln>
        </p:spPr>
      </p:pic>
      <p:pic>
        <p:nvPicPr>
          <p:cNvPr id="9" name="Resim 2">
            <a:extLst>
              <a:ext uri="{FF2B5EF4-FFF2-40B4-BE49-F238E27FC236}">
                <a16:creationId xmlns:a16="http://schemas.microsoft.com/office/drawing/2014/main" id="{3D04F345-ACAC-4F9A-BFCF-A80BDDB346C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749551" y="6259398"/>
            <a:ext cx="2043382" cy="425197"/>
          </a:xfrm>
          <a:prstGeom prst="rect">
            <a:avLst/>
          </a:prstGeom>
          <a:noFill/>
          <a:ln>
            <a:noFill/>
          </a:ln>
        </p:spPr>
      </p:pic>
      <p:sp>
        <p:nvSpPr>
          <p:cNvPr id="4" name="Rechteck 3">
            <a:extLst>
              <a:ext uri="{FF2B5EF4-FFF2-40B4-BE49-F238E27FC236}">
                <a16:creationId xmlns:a16="http://schemas.microsoft.com/office/drawing/2014/main" id="{43B60D0A-9A30-4FA1-9877-BEE3C9CAA72D}"/>
              </a:ext>
            </a:extLst>
          </p:cNvPr>
          <p:cNvSpPr/>
          <p:nvPr/>
        </p:nvSpPr>
        <p:spPr>
          <a:xfrm>
            <a:off x="3380449" y="2362751"/>
            <a:ext cx="7680960" cy="2805896"/>
          </a:xfrm>
          <a:prstGeom prst="rect">
            <a:avLst/>
          </a:prstGeom>
        </p:spPr>
        <p:txBody>
          <a:bodyPr wrap="square">
            <a:spAutoFit/>
          </a:bodyPr>
          <a:lstStyle/>
          <a:p>
            <a:pPr>
              <a:spcBef>
                <a:spcPts val="200"/>
              </a:spcBef>
              <a:spcAft>
                <a:spcPts val="0"/>
              </a:spcAft>
            </a:pPr>
            <a:r>
              <a:rPr lang="en-GB" sz="2400" b="1" dirty="0"/>
              <a:t>Documentation and presentation of the results in a final conference at the </a:t>
            </a:r>
            <a:r>
              <a:rPr lang="en-GB" sz="2400" b="1" dirty="0" err="1"/>
              <a:t>ZfsL</a:t>
            </a:r>
            <a:r>
              <a:rPr lang="en-GB" sz="2400" b="1" dirty="0"/>
              <a:t> Gelsenkirchen</a:t>
            </a:r>
          </a:p>
          <a:p>
            <a:pPr>
              <a:spcBef>
                <a:spcPts val="200"/>
              </a:spcBef>
              <a:spcAft>
                <a:spcPts val="0"/>
              </a:spcAft>
            </a:pPr>
            <a:endParaRPr lang="en-GB" sz="2400" b="1" dirty="0"/>
          </a:p>
          <a:p>
            <a:pPr marL="342900" indent="-342900">
              <a:spcBef>
                <a:spcPts val="200"/>
              </a:spcBef>
              <a:spcAft>
                <a:spcPts val="0"/>
              </a:spcAft>
              <a:buFont typeface="Arial" panose="020B0604020202020204" pitchFamily="34" charset="0"/>
              <a:buChar char="•"/>
            </a:pPr>
            <a:r>
              <a:rPr lang="en-GB" sz="2400" dirty="0">
                <a:latin typeface="Calibri" panose="020F0502020204030204" pitchFamily="34" charset="0"/>
                <a:ea typeface="DengXian" panose="02010600030101010101" pitchFamily="2" charset="-122"/>
                <a:cs typeface="Arial" panose="020B0604020202020204" pitchFamily="34" charset="0"/>
              </a:rPr>
              <a:t>Publication of the final report</a:t>
            </a:r>
          </a:p>
          <a:p>
            <a:pPr marL="342900" indent="-342900">
              <a:spcBef>
                <a:spcPts val="200"/>
              </a:spcBef>
              <a:spcAft>
                <a:spcPts val="0"/>
              </a:spcAft>
              <a:buFont typeface="Arial" panose="020B0604020202020204" pitchFamily="34" charset="0"/>
              <a:buChar char="•"/>
            </a:pPr>
            <a:r>
              <a:rPr lang="en-GB" sz="2400" dirty="0">
                <a:latin typeface="Calibri" panose="020F0502020204030204" pitchFamily="34" charset="0"/>
                <a:ea typeface="DengXian" panose="02010600030101010101" pitchFamily="2" charset="-122"/>
                <a:cs typeface="Arial" panose="020B0604020202020204" pitchFamily="34" charset="0"/>
              </a:rPr>
              <a:t>Final evaluation</a:t>
            </a:r>
          </a:p>
          <a:p>
            <a:pPr marL="342900" indent="-342900">
              <a:spcBef>
                <a:spcPts val="200"/>
              </a:spcBef>
              <a:spcAft>
                <a:spcPts val="0"/>
              </a:spcAft>
              <a:buFont typeface="Arial" panose="020B0604020202020204" pitchFamily="34" charset="0"/>
              <a:buChar char="•"/>
            </a:pPr>
            <a:endParaRPr lang="en-GB" sz="2400" dirty="0">
              <a:latin typeface="Calibri" panose="020F0502020204030204" pitchFamily="34" charset="0"/>
              <a:ea typeface="DengXian" panose="02010600030101010101" pitchFamily="2" charset="-122"/>
              <a:cs typeface="Arial" panose="020B0604020202020204" pitchFamily="34" charset="0"/>
            </a:endParaRPr>
          </a:p>
          <a:p>
            <a:pPr>
              <a:spcBef>
                <a:spcPts val="200"/>
              </a:spcBef>
              <a:spcAft>
                <a:spcPts val="0"/>
              </a:spcAft>
            </a:pPr>
            <a:r>
              <a:rPr lang="en-GB" sz="2400" b="1" dirty="0">
                <a:latin typeface="Calibri" panose="020F0502020204030204" pitchFamily="34" charset="0"/>
                <a:ea typeface="DengXian" panose="02010600030101010101" pitchFamily="2" charset="-122"/>
                <a:cs typeface="Arial" panose="020B0604020202020204" pitchFamily="34" charset="0"/>
              </a:rPr>
              <a:t>Project completion</a:t>
            </a:r>
            <a:endParaRPr lang="de-DE" sz="2400" b="1" dirty="0">
              <a:latin typeface="Calibri" panose="020F050202020403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1979722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a:extLst>
              <a:ext uri="{FF2B5EF4-FFF2-40B4-BE49-F238E27FC236}">
                <a16:creationId xmlns:a16="http://schemas.microsoft.com/office/drawing/2014/main" id="{617C2B12-6C94-4DB0-8229-AFD3D97B65F6}"/>
              </a:ext>
            </a:extLst>
          </p:cNvPr>
          <p:cNvGraphicFramePr/>
          <p:nvPr>
            <p:extLst>
              <p:ext uri="{D42A27DB-BD31-4B8C-83A1-F6EECF244321}">
                <p14:modId xmlns:p14="http://schemas.microsoft.com/office/powerpoint/2010/main" val="1359163163"/>
              </p:ext>
            </p:extLst>
          </p:nvPr>
        </p:nvGraphicFramePr>
        <p:xfrm>
          <a:off x="1662546" y="1819565"/>
          <a:ext cx="8496122" cy="521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oliennummernplatzhalter 8">
            <a:extLst>
              <a:ext uri="{FF2B5EF4-FFF2-40B4-BE49-F238E27FC236}">
                <a16:creationId xmlns:a16="http://schemas.microsoft.com/office/drawing/2014/main" id="{F6B486DF-5215-4599-A913-AD3FE2DAC914}"/>
              </a:ext>
            </a:extLst>
          </p:cNvPr>
          <p:cNvSpPr>
            <a:spLocks noGrp="1"/>
          </p:cNvSpPr>
          <p:nvPr>
            <p:ph type="sldNum" sz="quarter" idx="12"/>
          </p:nvPr>
        </p:nvSpPr>
        <p:spPr/>
        <p:txBody>
          <a:bodyPr/>
          <a:lstStyle/>
          <a:p>
            <a:fld id="{87B25E1F-486E-45D7-AECE-36898849584A}" type="slidenum">
              <a:rPr lang="de-DE" smtClean="0"/>
              <a:t>2</a:t>
            </a:fld>
            <a:endParaRPr lang="de-DE"/>
          </a:p>
        </p:txBody>
      </p:sp>
      <p:pic>
        <p:nvPicPr>
          <p:cNvPr id="10" name="Grafik 9">
            <a:extLst>
              <a:ext uri="{FF2B5EF4-FFF2-40B4-BE49-F238E27FC236}">
                <a16:creationId xmlns:a16="http://schemas.microsoft.com/office/drawing/2014/main" id="{AC9D145A-CA81-42B8-A673-AC8227AA7450}"/>
              </a:ext>
            </a:extLst>
          </p:cNvPr>
          <p:cNvPicPr/>
          <p:nvPr/>
        </p:nvPicPr>
        <p:blipFill>
          <a:blip r:embed="rId7">
            <a:extLst>
              <a:ext uri="{28A0092B-C50C-407E-A947-70E740481C1C}">
                <a14:useLocalDpi xmlns:a14="http://schemas.microsoft.com/office/drawing/2010/main" val="0"/>
              </a:ext>
            </a:extLst>
          </a:blip>
          <a:stretch>
            <a:fillRect/>
          </a:stretch>
        </p:blipFill>
        <p:spPr>
          <a:xfrm>
            <a:off x="396645" y="304920"/>
            <a:ext cx="1931775" cy="929991"/>
          </a:xfrm>
          <a:prstGeom prst="rect">
            <a:avLst/>
          </a:prstGeom>
        </p:spPr>
      </p:pic>
      <p:pic>
        <p:nvPicPr>
          <p:cNvPr id="11" name="Resim 5">
            <a:extLst>
              <a:ext uri="{FF2B5EF4-FFF2-40B4-BE49-F238E27FC236}">
                <a16:creationId xmlns:a16="http://schemas.microsoft.com/office/drawing/2014/main" id="{C2CB45BD-E315-4FCF-B8C0-BB8B5751C0D9}"/>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2874599" y="304920"/>
            <a:ext cx="843280" cy="843280"/>
          </a:xfrm>
          <a:prstGeom prst="rect">
            <a:avLst/>
          </a:prstGeom>
          <a:noFill/>
          <a:ln>
            <a:noFill/>
          </a:ln>
        </p:spPr>
      </p:pic>
      <p:pic>
        <p:nvPicPr>
          <p:cNvPr id="12" name="Resim 4" descr="H:\almanya için\Centro del Profesorado Las Palmas de Gran Canaria.png">
            <a:extLst>
              <a:ext uri="{FF2B5EF4-FFF2-40B4-BE49-F238E27FC236}">
                <a16:creationId xmlns:a16="http://schemas.microsoft.com/office/drawing/2014/main" id="{E240049D-6F96-4AEF-A9F4-A6365B058DCC}"/>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4506732" y="390009"/>
            <a:ext cx="2386965" cy="629285"/>
          </a:xfrm>
          <a:prstGeom prst="rect">
            <a:avLst/>
          </a:prstGeom>
          <a:noFill/>
          <a:ln>
            <a:noFill/>
          </a:ln>
        </p:spPr>
      </p:pic>
      <p:pic>
        <p:nvPicPr>
          <p:cNvPr id="13" name="Resim 3" descr="H:\almanya için\Max-Born-Berufskolleg.jpg">
            <a:extLst>
              <a:ext uri="{FF2B5EF4-FFF2-40B4-BE49-F238E27FC236}">
                <a16:creationId xmlns:a16="http://schemas.microsoft.com/office/drawing/2014/main" id="{3ACF4E81-D53A-4B8D-A950-3B7D9A9B231F}"/>
              </a:ext>
            </a:extLst>
          </p:cNvPr>
          <p:cNvPicPr/>
          <p:nvPr/>
        </p:nvPicPr>
        <p:blipFill>
          <a:blip r:embed="rId10">
            <a:extLst>
              <a:ext uri="{28A0092B-C50C-407E-A947-70E740481C1C}">
                <a14:useLocalDpi xmlns:a14="http://schemas.microsoft.com/office/drawing/2010/main" val="0"/>
              </a:ext>
            </a:extLst>
          </a:blip>
          <a:srcRect/>
          <a:stretch>
            <a:fillRect/>
          </a:stretch>
        </p:blipFill>
        <p:spPr bwMode="auto">
          <a:xfrm>
            <a:off x="7220929" y="490194"/>
            <a:ext cx="1857084" cy="503701"/>
          </a:xfrm>
          <a:prstGeom prst="rect">
            <a:avLst/>
          </a:prstGeom>
          <a:noFill/>
          <a:ln>
            <a:noFill/>
          </a:ln>
        </p:spPr>
      </p:pic>
      <p:pic>
        <p:nvPicPr>
          <p:cNvPr id="14" name="Resim 2">
            <a:extLst>
              <a:ext uri="{FF2B5EF4-FFF2-40B4-BE49-F238E27FC236}">
                <a16:creationId xmlns:a16="http://schemas.microsoft.com/office/drawing/2014/main" id="{EB724A22-28F3-47DA-BD01-A6042B7EC03D}"/>
              </a:ext>
            </a:extLst>
          </p:cNvPr>
          <p:cNvPicPr/>
          <p:nvPr/>
        </p:nvPicPr>
        <p:blipFill>
          <a:blip r:embed="rId11">
            <a:extLst>
              <a:ext uri="{28A0092B-C50C-407E-A947-70E740481C1C}">
                <a14:useLocalDpi xmlns:a14="http://schemas.microsoft.com/office/drawing/2010/main" val="0"/>
              </a:ext>
            </a:extLst>
          </a:blip>
          <a:srcRect/>
          <a:stretch>
            <a:fillRect/>
          </a:stretch>
        </p:blipFill>
        <p:spPr bwMode="auto">
          <a:xfrm>
            <a:off x="9749551" y="6259398"/>
            <a:ext cx="2043382" cy="425197"/>
          </a:xfrm>
          <a:prstGeom prst="rect">
            <a:avLst/>
          </a:prstGeom>
          <a:noFill/>
          <a:ln>
            <a:noFill/>
          </a:ln>
        </p:spPr>
      </p:pic>
      <p:sp>
        <p:nvSpPr>
          <p:cNvPr id="15" name="Rechteck 14">
            <a:extLst>
              <a:ext uri="{FF2B5EF4-FFF2-40B4-BE49-F238E27FC236}">
                <a16:creationId xmlns:a16="http://schemas.microsoft.com/office/drawing/2014/main" id="{4522DBC4-1099-4A56-861B-C69DB0EEEE17}"/>
              </a:ext>
            </a:extLst>
          </p:cNvPr>
          <p:cNvSpPr/>
          <p:nvPr/>
        </p:nvSpPr>
        <p:spPr>
          <a:xfrm>
            <a:off x="6096000" y="6259398"/>
            <a:ext cx="3624710" cy="369332"/>
          </a:xfrm>
          <a:prstGeom prst="rect">
            <a:avLst/>
          </a:prstGeom>
        </p:spPr>
        <p:txBody>
          <a:bodyPr wrap="none">
            <a:spAutoFit/>
          </a:bodyPr>
          <a:lstStyle/>
          <a:p>
            <a:r>
              <a:rPr lang="de-DE" dirty="0">
                <a:latin typeface="Calibri" panose="020F0502020204030204" pitchFamily="34" charset="0"/>
                <a:ea typeface="Calibri" panose="020F0502020204030204" pitchFamily="34" charset="0"/>
                <a:cs typeface="Times New Roman" panose="02020603050405020304" pitchFamily="18" charset="0"/>
              </a:rPr>
              <a:t>2021-2-DE02-KA210-VET-000048241</a:t>
            </a:r>
            <a:endParaRPr lang="de-DE" dirty="0"/>
          </a:p>
        </p:txBody>
      </p:sp>
    </p:spTree>
    <p:extLst>
      <p:ext uri="{BB962C8B-B14F-4D97-AF65-F5344CB8AC3E}">
        <p14:creationId xmlns:p14="http://schemas.microsoft.com/office/powerpoint/2010/main" val="1464916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E9910FA4-B7E2-4406-B476-C6065F149D6A}"/>
              </a:ext>
            </a:extLst>
          </p:cNvPr>
          <p:cNvPicPr/>
          <p:nvPr/>
        </p:nvPicPr>
        <p:blipFill>
          <a:blip r:embed="rId2">
            <a:extLst>
              <a:ext uri="{28A0092B-C50C-407E-A947-70E740481C1C}">
                <a14:useLocalDpi xmlns:a14="http://schemas.microsoft.com/office/drawing/2010/main" val="0"/>
              </a:ext>
            </a:extLst>
          </a:blip>
          <a:stretch>
            <a:fillRect/>
          </a:stretch>
        </p:blipFill>
        <p:spPr>
          <a:xfrm>
            <a:off x="396645" y="304920"/>
            <a:ext cx="1931775" cy="929991"/>
          </a:xfrm>
          <a:prstGeom prst="rect">
            <a:avLst/>
          </a:prstGeom>
        </p:spPr>
      </p:pic>
      <p:pic>
        <p:nvPicPr>
          <p:cNvPr id="5" name="Resim 5">
            <a:extLst>
              <a:ext uri="{FF2B5EF4-FFF2-40B4-BE49-F238E27FC236}">
                <a16:creationId xmlns:a16="http://schemas.microsoft.com/office/drawing/2014/main" id="{EDD4DFF4-D17A-4DC6-861D-BD8903F3708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74599" y="304920"/>
            <a:ext cx="843280" cy="843280"/>
          </a:xfrm>
          <a:prstGeom prst="rect">
            <a:avLst/>
          </a:prstGeom>
          <a:noFill/>
          <a:ln>
            <a:noFill/>
          </a:ln>
        </p:spPr>
      </p:pic>
      <p:pic>
        <p:nvPicPr>
          <p:cNvPr id="6" name="Resim 4" descr="H:\almanya için\Centro del Profesorado Las Palmas de Gran Canaria.png">
            <a:extLst>
              <a:ext uri="{FF2B5EF4-FFF2-40B4-BE49-F238E27FC236}">
                <a16:creationId xmlns:a16="http://schemas.microsoft.com/office/drawing/2014/main" id="{17A8E17D-D080-47EE-8DC4-679488498E6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06732" y="390009"/>
            <a:ext cx="2386965" cy="629285"/>
          </a:xfrm>
          <a:prstGeom prst="rect">
            <a:avLst/>
          </a:prstGeom>
          <a:noFill/>
          <a:ln>
            <a:noFill/>
          </a:ln>
        </p:spPr>
      </p:pic>
      <p:pic>
        <p:nvPicPr>
          <p:cNvPr id="7" name="Resim 3" descr="H:\almanya için\Max-Born-Berufskolleg.jpg">
            <a:extLst>
              <a:ext uri="{FF2B5EF4-FFF2-40B4-BE49-F238E27FC236}">
                <a16:creationId xmlns:a16="http://schemas.microsoft.com/office/drawing/2014/main" id="{2025B2C5-830D-4D5B-AD43-AAEECE80AEC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220929" y="490194"/>
            <a:ext cx="1857084" cy="503701"/>
          </a:xfrm>
          <a:prstGeom prst="rect">
            <a:avLst/>
          </a:prstGeom>
          <a:noFill/>
          <a:ln>
            <a:noFill/>
          </a:ln>
        </p:spPr>
      </p:pic>
      <p:pic>
        <p:nvPicPr>
          <p:cNvPr id="8" name="Resim 2">
            <a:extLst>
              <a:ext uri="{FF2B5EF4-FFF2-40B4-BE49-F238E27FC236}">
                <a16:creationId xmlns:a16="http://schemas.microsoft.com/office/drawing/2014/main" id="{691C44CD-3CFD-416C-B2C0-28B85CC1735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749551" y="6259398"/>
            <a:ext cx="2043382" cy="425197"/>
          </a:xfrm>
          <a:prstGeom prst="rect">
            <a:avLst/>
          </a:prstGeom>
          <a:noFill/>
          <a:ln>
            <a:noFill/>
          </a:ln>
        </p:spPr>
      </p:pic>
      <p:sp>
        <p:nvSpPr>
          <p:cNvPr id="12" name="Rechteck 11">
            <a:extLst>
              <a:ext uri="{FF2B5EF4-FFF2-40B4-BE49-F238E27FC236}">
                <a16:creationId xmlns:a16="http://schemas.microsoft.com/office/drawing/2014/main" id="{E9FC013B-BEEA-4489-A4C0-71FB720F124E}"/>
              </a:ext>
            </a:extLst>
          </p:cNvPr>
          <p:cNvSpPr/>
          <p:nvPr/>
        </p:nvSpPr>
        <p:spPr>
          <a:xfrm>
            <a:off x="6096000" y="6259398"/>
            <a:ext cx="3624710" cy="369332"/>
          </a:xfrm>
          <a:prstGeom prst="rect">
            <a:avLst/>
          </a:prstGeom>
        </p:spPr>
        <p:txBody>
          <a:bodyPr wrap="none">
            <a:spAutoFit/>
          </a:bodyPr>
          <a:lstStyle/>
          <a:p>
            <a:r>
              <a:rPr lang="de-DE" dirty="0">
                <a:latin typeface="Calibri" panose="020F0502020204030204" pitchFamily="34" charset="0"/>
                <a:ea typeface="Calibri" panose="020F0502020204030204" pitchFamily="34" charset="0"/>
                <a:cs typeface="Times New Roman" panose="02020603050405020304" pitchFamily="18" charset="0"/>
              </a:rPr>
              <a:t>2021-2-DE02-KA210-VET-000048241</a:t>
            </a:r>
            <a:endParaRPr lang="de-DE" dirty="0"/>
          </a:p>
        </p:txBody>
      </p:sp>
      <p:sp>
        <p:nvSpPr>
          <p:cNvPr id="13" name="Flussdiagramm: Verbinder zu einer anderen Seite 12">
            <a:extLst>
              <a:ext uri="{FF2B5EF4-FFF2-40B4-BE49-F238E27FC236}">
                <a16:creationId xmlns:a16="http://schemas.microsoft.com/office/drawing/2014/main" id="{88422234-414C-45BB-9603-AC1FD005811D}"/>
              </a:ext>
            </a:extLst>
          </p:cNvPr>
          <p:cNvSpPr/>
          <p:nvPr/>
        </p:nvSpPr>
        <p:spPr>
          <a:xfrm>
            <a:off x="1195754" y="1850047"/>
            <a:ext cx="2035126" cy="2872782"/>
          </a:xfrm>
          <a:prstGeom prst="flowChartOffpageConnector">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rPr>
              <a:t>May / June 2022 : </a:t>
            </a:r>
            <a:r>
              <a:rPr lang="de-DE" sz="2400" b="1" dirty="0" err="1">
                <a:solidFill>
                  <a:schemeClr val="tx1"/>
                </a:solidFill>
              </a:rPr>
              <a:t>preparatory</a:t>
            </a:r>
            <a:r>
              <a:rPr lang="de-DE" sz="2400" b="1" dirty="0">
                <a:solidFill>
                  <a:schemeClr val="tx1"/>
                </a:solidFill>
              </a:rPr>
              <a:t> </a:t>
            </a:r>
            <a:r>
              <a:rPr lang="de-DE" sz="2400" b="1" dirty="0" err="1">
                <a:solidFill>
                  <a:schemeClr val="tx1"/>
                </a:solidFill>
              </a:rPr>
              <a:t>meeting</a:t>
            </a:r>
            <a:r>
              <a:rPr lang="de-DE" sz="2400" b="1" dirty="0">
                <a:solidFill>
                  <a:schemeClr val="tx1"/>
                </a:solidFill>
              </a:rPr>
              <a:t> in Gelsenkirchen</a:t>
            </a:r>
          </a:p>
        </p:txBody>
      </p:sp>
      <p:sp>
        <p:nvSpPr>
          <p:cNvPr id="2" name="Textfeld 1">
            <a:extLst>
              <a:ext uri="{FF2B5EF4-FFF2-40B4-BE49-F238E27FC236}">
                <a16:creationId xmlns:a16="http://schemas.microsoft.com/office/drawing/2014/main" id="{BA51629C-C413-41B2-A8B9-55C538CBD1AF}"/>
              </a:ext>
            </a:extLst>
          </p:cNvPr>
          <p:cNvSpPr txBox="1"/>
          <p:nvPr/>
        </p:nvSpPr>
        <p:spPr>
          <a:xfrm>
            <a:off x="3917467" y="1984650"/>
            <a:ext cx="4850614" cy="830997"/>
          </a:xfrm>
          <a:prstGeom prst="rect">
            <a:avLst/>
          </a:prstGeom>
          <a:noFill/>
        </p:spPr>
        <p:txBody>
          <a:bodyPr wrap="square" rtlCol="0">
            <a:spAutoFit/>
          </a:bodyPr>
          <a:lstStyle/>
          <a:p>
            <a:pPr lvl="0"/>
            <a:r>
              <a:rPr lang="en-US" sz="2400" b="1" dirty="0" err="1"/>
              <a:t>Organisational</a:t>
            </a:r>
            <a:r>
              <a:rPr lang="en-US" sz="2400" b="1" dirty="0"/>
              <a:t> project preparation</a:t>
            </a:r>
            <a:endParaRPr lang="de-DE" sz="2400" b="1" dirty="0"/>
          </a:p>
          <a:p>
            <a:pPr lvl="0"/>
            <a:endParaRPr lang="en-GB" sz="2400" dirty="0"/>
          </a:p>
        </p:txBody>
      </p:sp>
    </p:spTree>
    <p:extLst>
      <p:ext uri="{BB962C8B-B14F-4D97-AF65-F5344CB8AC3E}">
        <p14:creationId xmlns:p14="http://schemas.microsoft.com/office/powerpoint/2010/main" val="4166241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E9910FA4-B7E2-4406-B476-C6065F149D6A}"/>
              </a:ext>
            </a:extLst>
          </p:cNvPr>
          <p:cNvPicPr/>
          <p:nvPr/>
        </p:nvPicPr>
        <p:blipFill>
          <a:blip r:embed="rId2">
            <a:extLst>
              <a:ext uri="{28A0092B-C50C-407E-A947-70E740481C1C}">
                <a14:useLocalDpi xmlns:a14="http://schemas.microsoft.com/office/drawing/2010/main" val="0"/>
              </a:ext>
            </a:extLst>
          </a:blip>
          <a:stretch>
            <a:fillRect/>
          </a:stretch>
        </p:blipFill>
        <p:spPr>
          <a:xfrm>
            <a:off x="396645" y="304920"/>
            <a:ext cx="1931775" cy="929991"/>
          </a:xfrm>
          <a:prstGeom prst="rect">
            <a:avLst/>
          </a:prstGeom>
        </p:spPr>
      </p:pic>
      <p:pic>
        <p:nvPicPr>
          <p:cNvPr id="5" name="Resim 5">
            <a:extLst>
              <a:ext uri="{FF2B5EF4-FFF2-40B4-BE49-F238E27FC236}">
                <a16:creationId xmlns:a16="http://schemas.microsoft.com/office/drawing/2014/main" id="{EDD4DFF4-D17A-4DC6-861D-BD8903F3708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74599" y="304920"/>
            <a:ext cx="843280" cy="843280"/>
          </a:xfrm>
          <a:prstGeom prst="rect">
            <a:avLst/>
          </a:prstGeom>
          <a:noFill/>
          <a:ln>
            <a:noFill/>
          </a:ln>
        </p:spPr>
      </p:pic>
      <p:pic>
        <p:nvPicPr>
          <p:cNvPr id="6" name="Resim 4" descr="H:\almanya için\Centro del Profesorado Las Palmas de Gran Canaria.png">
            <a:extLst>
              <a:ext uri="{FF2B5EF4-FFF2-40B4-BE49-F238E27FC236}">
                <a16:creationId xmlns:a16="http://schemas.microsoft.com/office/drawing/2014/main" id="{17A8E17D-D080-47EE-8DC4-679488498E6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06732" y="390009"/>
            <a:ext cx="2386965" cy="629285"/>
          </a:xfrm>
          <a:prstGeom prst="rect">
            <a:avLst/>
          </a:prstGeom>
          <a:noFill/>
          <a:ln>
            <a:noFill/>
          </a:ln>
        </p:spPr>
      </p:pic>
      <p:pic>
        <p:nvPicPr>
          <p:cNvPr id="7" name="Resim 3" descr="H:\almanya için\Max-Born-Berufskolleg.jpg">
            <a:extLst>
              <a:ext uri="{FF2B5EF4-FFF2-40B4-BE49-F238E27FC236}">
                <a16:creationId xmlns:a16="http://schemas.microsoft.com/office/drawing/2014/main" id="{2025B2C5-830D-4D5B-AD43-AAEECE80AEC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220929" y="490194"/>
            <a:ext cx="1857084" cy="503701"/>
          </a:xfrm>
          <a:prstGeom prst="rect">
            <a:avLst/>
          </a:prstGeom>
          <a:noFill/>
          <a:ln>
            <a:noFill/>
          </a:ln>
        </p:spPr>
      </p:pic>
      <p:pic>
        <p:nvPicPr>
          <p:cNvPr id="8" name="Resim 2">
            <a:extLst>
              <a:ext uri="{FF2B5EF4-FFF2-40B4-BE49-F238E27FC236}">
                <a16:creationId xmlns:a16="http://schemas.microsoft.com/office/drawing/2014/main" id="{691C44CD-3CFD-416C-B2C0-28B85CC1735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749551" y="6259398"/>
            <a:ext cx="2043382" cy="425197"/>
          </a:xfrm>
          <a:prstGeom prst="rect">
            <a:avLst/>
          </a:prstGeom>
          <a:noFill/>
          <a:ln>
            <a:noFill/>
          </a:ln>
        </p:spPr>
      </p:pic>
      <p:sp>
        <p:nvSpPr>
          <p:cNvPr id="12" name="Rechteck 11">
            <a:extLst>
              <a:ext uri="{FF2B5EF4-FFF2-40B4-BE49-F238E27FC236}">
                <a16:creationId xmlns:a16="http://schemas.microsoft.com/office/drawing/2014/main" id="{E9FC013B-BEEA-4489-A4C0-71FB720F124E}"/>
              </a:ext>
            </a:extLst>
          </p:cNvPr>
          <p:cNvSpPr/>
          <p:nvPr/>
        </p:nvSpPr>
        <p:spPr>
          <a:xfrm>
            <a:off x="6096000" y="6259398"/>
            <a:ext cx="3624710" cy="369332"/>
          </a:xfrm>
          <a:prstGeom prst="rect">
            <a:avLst/>
          </a:prstGeom>
        </p:spPr>
        <p:txBody>
          <a:bodyPr wrap="none">
            <a:spAutoFit/>
          </a:bodyPr>
          <a:lstStyle/>
          <a:p>
            <a:r>
              <a:rPr lang="de-DE" dirty="0">
                <a:latin typeface="Calibri" panose="020F0502020204030204" pitchFamily="34" charset="0"/>
                <a:ea typeface="Calibri" panose="020F0502020204030204" pitchFamily="34" charset="0"/>
                <a:cs typeface="Times New Roman" panose="02020603050405020304" pitchFamily="18" charset="0"/>
              </a:rPr>
              <a:t>2021-2-DE02-KA210-VET-000048241</a:t>
            </a:r>
            <a:endParaRPr lang="de-DE" dirty="0"/>
          </a:p>
        </p:txBody>
      </p:sp>
      <p:sp>
        <p:nvSpPr>
          <p:cNvPr id="13" name="Flussdiagramm: Verbinder zu einer anderen Seite 12">
            <a:extLst>
              <a:ext uri="{FF2B5EF4-FFF2-40B4-BE49-F238E27FC236}">
                <a16:creationId xmlns:a16="http://schemas.microsoft.com/office/drawing/2014/main" id="{88422234-414C-45BB-9603-AC1FD005811D}"/>
              </a:ext>
            </a:extLst>
          </p:cNvPr>
          <p:cNvSpPr/>
          <p:nvPr/>
        </p:nvSpPr>
        <p:spPr>
          <a:xfrm>
            <a:off x="1195754" y="1850047"/>
            <a:ext cx="1838325" cy="2872782"/>
          </a:xfrm>
          <a:prstGeom prst="flowChartOffpageConnector">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rPr>
              <a:t>May 2022 – August 2022</a:t>
            </a:r>
          </a:p>
        </p:txBody>
      </p:sp>
      <p:sp>
        <p:nvSpPr>
          <p:cNvPr id="2" name="Textfeld 1">
            <a:extLst>
              <a:ext uri="{FF2B5EF4-FFF2-40B4-BE49-F238E27FC236}">
                <a16:creationId xmlns:a16="http://schemas.microsoft.com/office/drawing/2014/main" id="{BA51629C-C413-41B2-A8B9-55C538CBD1AF}"/>
              </a:ext>
            </a:extLst>
          </p:cNvPr>
          <p:cNvSpPr txBox="1"/>
          <p:nvPr/>
        </p:nvSpPr>
        <p:spPr>
          <a:xfrm>
            <a:off x="3582186" y="1883050"/>
            <a:ext cx="7767685" cy="3046988"/>
          </a:xfrm>
          <a:prstGeom prst="rect">
            <a:avLst/>
          </a:prstGeom>
          <a:noFill/>
        </p:spPr>
        <p:txBody>
          <a:bodyPr wrap="square" rtlCol="0">
            <a:spAutoFit/>
          </a:bodyPr>
          <a:lstStyle/>
          <a:p>
            <a:pPr lvl="0"/>
            <a:r>
              <a:rPr lang="en-US" sz="2400" b="1" dirty="0"/>
              <a:t>Content-related project preparation</a:t>
            </a:r>
            <a:endParaRPr lang="de-DE" sz="2400" b="1" dirty="0"/>
          </a:p>
          <a:p>
            <a:pPr lvl="0"/>
            <a:endParaRPr lang="en-GB" sz="2400" dirty="0"/>
          </a:p>
          <a:p>
            <a:pPr marL="342900" lvl="0" indent="-342900">
              <a:buFont typeface="Arial" panose="020B0604020202020204" pitchFamily="34" charset="0"/>
              <a:buChar char="•"/>
            </a:pPr>
            <a:r>
              <a:rPr lang="de-DE" sz="2400" dirty="0"/>
              <a:t>Development </a:t>
            </a:r>
            <a:r>
              <a:rPr lang="de-DE" sz="2400" dirty="0" err="1"/>
              <a:t>of</a:t>
            </a:r>
            <a:r>
              <a:rPr lang="de-DE" sz="2400" dirty="0"/>
              <a:t> a </a:t>
            </a:r>
            <a:r>
              <a:rPr lang="de-DE" sz="2400" dirty="0" err="1"/>
              <a:t>basic</a:t>
            </a:r>
            <a:r>
              <a:rPr lang="de-DE" sz="2400" dirty="0"/>
              <a:t> </a:t>
            </a:r>
            <a:r>
              <a:rPr lang="de-DE" sz="2400" dirty="0" err="1"/>
              <a:t>didactic</a:t>
            </a:r>
            <a:r>
              <a:rPr lang="de-DE" sz="2400" dirty="0"/>
              <a:t> </a:t>
            </a:r>
            <a:r>
              <a:rPr lang="de-DE" sz="2400" dirty="0" err="1"/>
              <a:t>structural</a:t>
            </a:r>
            <a:r>
              <a:rPr lang="de-DE" sz="2400" dirty="0"/>
              <a:t> </a:t>
            </a:r>
            <a:r>
              <a:rPr lang="de-DE" sz="2400" dirty="0" err="1"/>
              <a:t>model</a:t>
            </a:r>
            <a:r>
              <a:rPr lang="de-DE" sz="2400" dirty="0"/>
              <a:t> </a:t>
            </a:r>
            <a:r>
              <a:rPr lang="de-DE" sz="2400" dirty="0" err="1"/>
              <a:t>for</a:t>
            </a:r>
            <a:r>
              <a:rPr lang="de-DE" sz="2400" dirty="0"/>
              <a:t> </a:t>
            </a:r>
            <a:r>
              <a:rPr lang="de-DE" sz="2400" dirty="0" err="1"/>
              <a:t>teacher</a:t>
            </a:r>
            <a:r>
              <a:rPr lang="de-DE" sz="2400" dirty="0"/>
              <a:t> </a:t>
            </a:r>
            <a:r>
              <a:rPr lang="de-DE" sz="2400" dirty="0" err="1"/>
              <a:t>training</a:t>
            </a:r>
            <a:r>
              <a:rPr lang="de-DE" sz="2400" dirty="0"/>
              <a:t> and </a:t>
            </a:r>
            <a:r>
              <a:rPr lang="de-DE" sz="2400" dirty="0" err="1"/>
              <a:t>the</a:t>
            </a:r>
            <a:r>
              <a:rPr lang="de-DE" sz="2400" dirty="0"/>
              <a:t> </a:t>
            </a:r>
            <a:r>
              <a:rPr lang="de-DE" sz="2400" dirty="0" err="1"/>
              <a:t>further</a:t>
            </a:r>
            <a:r>
              <a:rPr lang="de-DE" sz="2400" dirty="0"/>
              <a:t> </a:t>
            </a:r>
            <a:r>
              <a:rPr lang="de-DE" sz="2400" dirty="0" err="1"/>
              <a:t>development</a:t>
            </a:r>
            <a:r>
              <a:rPr lang="de-DE" sz="2400" dirty="0"/>
              <a:t> </a:t>
            </a:r>
            <a:r>
              <a:rPr lang="de-DE" sz="2400" dirty="0" err="1"/>
              <a:t>of</a:t>
            </a:r>
            <a:r>
              <a:rPr lang="de-DE" sz="2400" dirty="0"/>
              <a:t> </a:t>
            </a:r>
            <a:r>
              <a:rPr lang="de-DE" sz="2400" dirty="0" err="1"/>
              <a:t>the</a:t>
            </a:r>
            <a:r>
              <a:rPr lang="de-DE" sz="2400" dirty="0"/>
              <a:t> </a:t>
            </a:r>
            <a:r>
              <a:rPr lang="de-DE" sz="2400" dirty="0" err="1"/>
              <a:t>training</a:t>
            </a:r>
            <a:r>
              <a:rPr lang="de-DE" sz="2400" dirty="0"/>
              <a:t> </a:t>
            </a:r>
            <a:r>
              <a:rPr lang="de-DE" sz="2400" dirty="0" err="1"/>
              <a:t>curricula</a:t>
            </a:r>
            <a:r>
              <a:rPr lang="de-DE" sz="2400" dirty="0"/>
              <a:t> </a:t>
            </a:r>
            <a:r>
              <a:rPr lang="de-DE" sz="2400" dirty="0" err="1"/>
              <a:t>or</a:t>
            </a:r>
            <a:r>
              <a:rPr lang="de-DE" sz="2400" dirty="0"/>
              <a:t> </a:t>
            </a:r>
            <a:r>
              <a:rPr lang="de-DE" sz="2400" dirty="0" err="1"/>
              <a:t>as</a:t>
            </a:r>
            <a:r>
              <a:rPr lang="de-DE" sz="2400" dirty="0"/>
              <a:t> an action-</a:t>
            </a:r>
            <a:r>
              <a:rPr lang="de-DE" sz="2400" dirty="0" err="1"/>
              <a:t>guiding</a:t>
            </a:r>
            <a:r>
              <a:rPr lang="de-DE" sz="2400" dirty="0"/>
              <a:t> </a:t>
            </a:r>
            <a:r>
              <a:rPr lang="de-DE" sz="2400" dirty="0" err="1"/>
              <a:t>element</a:t>
            </a:r>
            <a:r>
              <a:rPr lang="de-DE" sz="2400" dirty="0"/>
              <a:t> </a:t>
            </a:r>
            <a:r>
              <a:rPr lang="de-DE" sz="2400" dirty="0" err="1"/>
              <a:t>for</a:t>
            </a:r>
            <a:r>
              <a:rPr lang="de-DE" sz="2400" dirty="0"/>
              <a:t> </a:t>
            </a:r>
            <a:r>
              <a:rPr lang="de-DE" sz="2400" dirty="0" err="1"/>
              <a:t>the</a:t>
            </a:r>
            <a:r>
              <a:rPr lang="de-DE" sz="2400" dirty="0"/>
              <a:t> hybrid </a:t>
            </a:r>
            <a:r>
              <a:rPr lang="de-DE" sz="2400" dirty="0" err="1"/>
              <a:t>teaching</a:t>
            </a:r>
            <a:r>
              <a:rPr lang="de-DE" sz="2400" dirty="0"/>
              <a:t> </a:t>
            </a:r>
            <a:r>
              <a:rPr lang="de-DE" sz="2400" dirty="0" err="1"/>
              <a:t>formats</a:t>
            </a:r>
            <a:r>
              <a:rPr lang="de-DE" sz="2400" dirty="0"/>
              <a:t> </a:t>
            </a:r>
            <a:r>
              <a:rPr lang="de-DE" sz="2400" dirty="0" err="1"/>
              <a:t>to</a:t>
            </a:r>
            <a:r>
              <a:rPr lang="de-DE" sz="2400" dirty="0"/>
              <a:t> </a:t>
            </a:r>
            <a:r>
              <a:rPr lang="de-DE" sz="2400" dirty="0" err="1"/>
              <a:t>be</a:t>
            </a:r>
            <a:r>
              <a:rPr lang="de-DE" sz="2400" dirty="0"/>
              <a:t> </a:t>
            </a:r>
            <a:r>
              <a:rPr lang="de-DE" sz="2400" dirty="0" err="1"/>
              <a:t>developed</a:t>
            </a:r>
            <a:r>
              <a:rPr lang="de-DE" sz="2400" dirty="0"/>
              <a:t> </a:t>
            </a:r>
            <a:r>
              <a:rPr lang="de-DE" sz="2400" dirty="0" err="1"/>
              <a:t>by</a:t>
            </a:r>
            <a:r>
              <a:rPr lang="de-DE" sz="2400" dirty="0"/>
              <a:t> </a:t>
            </a:r>
            <a:r>
              <a:rPr lang="de-DE" sz="2400" dirty="0" err="1"/>
              <a:t>the</a:t>
            </a:r>
            <a:r>
              <a:rPr lang="de-DE" sz="2400" dirty="0"/>
              <a:t> </a:t>
            </a:r>
            <a:r>
              <a:rPr lang="de-DE" sz="2400" dirty="0" err="1"/>
              <a:t>teachers</a:t>
            </a:r>
            <a:r>
              <a:rPr lang="de-DE" sz="2400" dirty="0"/>
              <a:t>-in-training / </a:t>
            </a:r>
            <a:r>
              <a:rPr lang="de-DE" sz="2400" dirty="0" err="1"/>
              <a:t>young</a:t>
            </a:r>
            <a:r>
              <a:rPr lang="de-DE" sz="2400" dirty="0"/>
              <a:t> </a:t>
            </a:r>
            <a:r>
              <a:rPr lang="de-DE" sz="2400" dirty="0" err="1"/>
              <a:t>teachers</a:t>
            </a:r>
            <a:r>
              <a:rPr lang="de-DE" sz="2400" dirty="0"/>
              <a:t> </a:t>
            </a:r>
            <a:r>
              <a:rPr lang="de-DE" sz="2400" dirty="0" err="1"/>
              <a:t>of</a:t>
            </a:r>
            <a:r>
              <a:rPr lang="de-DE" sz="2400" dirty="0"/>
              <a:t> </a:t>
            </a:r>
            <a:r>
              <a:rPr lang="de-DE" sz="2400" dirty="0" err="1"/>
              <a:t>the</a:t>
            </a:r>
            <a:r>
              <a:rPr lang="de-DE" sz="2400" dirty="0"/>
              <a:t> </a:t>
            </a:r>
            <a:r>
              <a:rPr lang="de-DE" sz="2400" dirty="0" err="1"/>
              <a:t>partner</a:t>
            </a:r>
            <a:r>
              <a:rPr lang="de-DE" sz="2400" dirty="0"/>
              <a:t> </a:t>
            </a:r>
            <a:r>
              <a:rPr lang="de-DE" sz="2400" dirty="0" err="1"/>
              <a:t>institutions</a:t>
            </a:r>
            <a:endParaRPr lang="de-DE" sz="2400" dirty="0"/>
          </a:p>
          <a:p>
            <a:pPr marL="342900" lvl="0" indent="-342900">
              <a:buFont typeface="Arial" panose="020B0604020202020204" pitchFamily="34" charset="0"/>
              <a:buChar char="•"/>
            </a:pPr>
            <a:r>
              <a:rPr lang="de-DE" sz="2400" dirty="0"/>
              <a:t>…</a:t>
            </a:r>
            <a:endParaRPr lang="en-GB" sz="2400" dirty="0"/>
          </a:p>
        </p:txBody>
      </p:sp>
    </p:spTree>
    <p:extLst>
      <p:ext uri="{BB962C8B-B14F-4D97-AF65-F5344CB8AC3E}">
        <p14:creationId xmlns:p14="http://schemas.microsoft.com/office/powerpoint/2010/main" val="1397567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E9910FA4-B7E2-4406-B476-C6065F149D6A}"/>
              </a:ext>
            </a:extLst>
          </p:cNvPr>
          <p:cNvPicPr/>
          <p:nvPr/>
        </p:nvPicPr>
        <p:blipFill>
          <a:blip r:embed="rId2">
            <a:extLst>
              <a:ext uri="{28A0092B-C50C-407E-A947-70E740481C1C}">
                <a14:useLocalDpi xmlns:a14="http://schemas.microsoft.com/office/drawing/2010/main" val="0"/>
              </a:ext>
            </a:extLst>
          </a:blip>
          <a:stretch>
            <a:fillRect/>
          </a:stretch>
        </p:blipFill>
        <p:spPr>
          <a:xfrm>
            <a:off x="396645" y="304920"/>
            <a:ext cx="1931775" cy="929991"/>
          </a:xfrm>
          <a:prstGeom prst="rect">
            <a:avLst/>
          </a:prstGeom>
        </p:spPr>
      </p:pic>
      <p:pic>
        <p:nvPicPr>
          <p:cNvPr id="5" name="Resim 5">
            <a:extLst>
              <a:ext uri="{FF2B5EF4-FFF2-40B4-BE49-F238E27FC236}">
                <a16:creationId xmlns:a16="http://schemas.microsoft.com/office/drawing/2014/main" id="{EDD4DFF4-D17A-4DC6-861D-BD8903F3708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74599" y="304920"/>
            <a:ext cx="843280" cy="843280"/>
          </a:xfrm>
          <a:prstGeom prst="rect">
            <a:avLst/>
          </a:prstGeom>
          <a:noFill/>
          <a:ln>
            <a:noFill/>
          </a:ln>
        </p:spPr>
      </p:pic>
      <p:pic>
        <p:nvPicPr>
          <p:cNvPr id="6" name="Resim 4" descr="H:\almanya için\Centro del Profesorado Las Palmas de Gran Canaria.png">
            <a:extLst>
              <a:ext uri="{FF2B5EF4-FFF2-40B4-BE49-F238E27FC236}">
                <a16:creationId xmlns:a16="http://schemas.microsoft.com/office/drawing/2014/main" id="{17A8E17D-D080-47EE-8DC4-679488498E6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06732" y="390009"/>
            <a:ext cx="2386965" cy="629285"/>
          </a:xfrm>
          <a:prstGeom prst="rect">
            <a:avLst/>
          </a:prstGeom>
          <a:noFill/>
          <a:ln>
            <a:noFill/>
          </a:ln>
        </p:spPr>
      </p:pic>
      <p:pic>
        <p:nvPicPr>
          <p:cNvPr id="7" name="Resim 3" descr="H:\almanya için\Max-Born-Berufskolleg.jpg">
            <a:extLst>
              <a:ext uri="{FF2B5EF4-FFF2-40B4-BE49-F238E27FC236}">
                <a16:creationId xmlns:a16="http://schemas.microsoft.com/office/drawing/2014/main" id="{2025B2C5-830D-4D5B-AD43-AAEECE80AEC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220929" y="490194"/>
            <a:ext cx="1857084" cy="503701"/>
          </a:xfrm>
          <a:prstGeom prst="rect">
            <a:avLst/>
          </a:prstGeom>
          <a:noFill/>
          <a:ln>
            <a:noFill/>
          </a:ln>
        </p:spPr>
      </p:pic>
      <p:pic>
        <p:nvPicPr>
          <p:cNvPr id="8" name="Resim 2">
            <a:extLst>
              <a:ext uri="{FF2B5EF4-FFF2-40B4-BE49-F238E27FC236}">
                <a16:creationId xmlns:a16="http://schemas.microsoft.com/office/drawing/2014/main" id="{691C44CD-3CFD-416C-B2C0-28B85CC1735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749551" y="6259398"/>
            <a:ext cx="2043382" cy="425197"/>
          </a:xfrm>
          <a:prstGeom prst="rect">
            <a:avLst/>
          </a:prstGeom>
          <a:noFill/>
          <a:ln>
            <a:noFill/>
          </a:ln>
        </p:spPr>
      </p:pic>
      <p:sp>
        <p:nvSpPr>
          <p:cNvPr id="12" name="Rechteck 11">
            <a:extLst>
              <a:ext uri="{FF2B5EF4-FFF2-40B4-BE49-F238E27FC236}">
                <a16:creationId xmlns:a16="http://schemas.microsoft.com/office/drawing/2014/main" id="{E9FC013B-BEEA-4489-A4C0-71FB720F124E}"/>
              </a:ext>
            </a:extLst>
          </p:cNvPr>
          <p:cNvSpPr/>
          <p:nvPr/>
        </p:nvSpPr>
        <p:spPr>
          <a:xfrm>
            <a:off x="6096000" y="6259398"/>
            <a:ext cx="3624710" cy="369332"/>
          </a:xfrm>
          <a:prstGeom prst="rect">
            <a:avLst/>
          </a:prstGeom>
        </p:spPr>
        <p:txBody>
          <a:bodyPr wrap="none">
            <a:spAutoFit/>
          </a:bodyPr>
          <a:lstStyle/>
          <a:p>
            <a:r>
              <a:rPr lang="de-DE" dirty="0">
                <a:latin typeface="Calibri" panose="020F0502020204030204" pitchFamily="34" charset="0"/>
                <a:ea typeface="Calibri" panose="020F0502020204030204" pitchFamily="34" charset="0"/>
                <a:cs typeface="Times New Roman" panose="02020603050405020304" pitchFamily="18" charset="0"/>
              </a:rPr>
              <a:t>2021-2-DE02-KA210-VET-000048241</a:t>
            </a:r>
            <a:endParaRPr lang="de-DE" dirty="0"/>
          </a:p>
        </p:txBody>
      </p:sp>
      <p:sp>
        <p:nvSpPr>
          <p:cNvPr id="13" name="Flussdiagramm: Verbinder zu einer anderen Seite 12">
            <a:extLst>
              <a:ext uri="{FF2B5EF4-FFF2-40B4-BE49-F238E27FC236}">
                <a16:creationId xmlns:a16="http://schemas.microsoft.com/office/drawing/2014/main" id="{88422234-414C-45BB-9603-AC1FD005811D}"/>
              </a:ext>
            </a:extLst>
          </p:cNvPr>
          <p:cNvSpPr/>
          <p:nvPr/>
        </p:nvSpPr>
        <p:spPr>
          <a:xfrm>
            <a:off x="1195754" y="1850047"/>
            <a:ext cx="1838325" cy="2872782"/>
          </a:xfrm>
          <a:prstGeom prst="flowChartOffpage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rPr>
              <a:t>September 2022 – November 2022</a:t>
            </a:r>
          </a:p>
        </p:txBody>
      </p:sp>
      <p:sp>
        <p:nvSpPr>
          <p:cNvPr id="2" name="Textfeld 1">
            <a:extLst>
              <a:ext uri="{FF2B5EF4-FFF2-40B4-BE49-F238E27FC236}">
                <a16:creationId xmlns:a16="http://schemas.microsoft.com/office/drawing/2014/main" id="{BA51629C-C413-41B2-A8B9-55C538CBD1AF}"/>
              </a:ext>
            </a:extLst>
          </p:cNvPr>
          <p:cNvSpPr txBox="1"/>
          <p:nvPr/>
        </p:nvSpPr>
        <p:spPr>
          <a:xfrm>
            <a:off x="3582186" y="1883050"/>
            <a:ext cx="7767685" cy="3785652"/>
          </a:xfrm>
          <a:prstGeom prst="rect">
            <a:avLst/>
          </a:prstGeom>
          <a:noFill/>
        </p:spPr>
        <p:txBody>
          <a:bodyPr wrap="square" rtlCol="0">
            <a:spAutoFit/>
          </a:bodyPr>
          <a:lstStyle/>
          <a:p>
            <a:pPr lvl="0"/>
            <a:r>
              <a:rPr lang="de-DE" sz="2400" b="1" dirty="0" err="1"/>
              <a:t>Introduction</a:t>
            </a:r>
            <a:r>
              <a:rPr lang="de-DE" sz="2400" b="1" dirty="0"/>
              <a:t> and </a:t>
            </a:r>
            <a:r>
              <a:rPr lang="de-DE" sz="2400" b="1" dirty="0" err="1"/>
              <a:t>intercultural</a:t>
            </a:r>
            <a:r>
              <a:rPr lang="de-DE" sz="2400" b="1" dirty="0"/>
              <a:t> </a:t>
            </a:r>
            <a:r>
              <a:rPr lang="de-DE" sz="2400" b="1" dirty="0" err="1"/>
              <a:t>competencies</a:t>
            </a:r>
            <a:endParaRPr lang="de-DE" sz="2400" b="1" dirty="0"/>
          </a:p>
          <a:p>
            <a:pPr lvl="0"/>
            <a:endParaRPr lang="en-GB" sz="2400" dirty="0"/>
          </a:p>
          <a:p>
            <a:pPr marL="342900" lvl="0" indent="-342900">
              <a:buFont typeface="Arial" panose="020B0604020202020204" pitchFamily="34" charset="0"/>
              <a:buChar char="•"/>
            </a:pPr>
            <a:r>
              <a:rPr lang="en-GB" sz="2400" dirty="0"/>
              <a:t>Introduction to the European work of the participating institutions </a:t>
            </a:r>
            <a:endParaRPr lang="de-DE" sz="2400" dirty="0"/>
          </a:p>
          <a:p>
            <a:pPr marL="342900" lvl="0" indent="-342900">
              <a:buFont typeface="Arial" panose="020B0604020202020204" pitchFamily="34" charset="0"/>
              <a:buChar char="•"/>
            </a:pPr>
            <a:r>
              <a:rPr lang="en-GB" sz="2400" dirty="0"/>
              <a:t>Sensitisation for intercultural thinking and acting </a:t>
            </a:r>
            <a:endParaRPr lang="de-DE" sz="2400" dirty="0"/>
          </a:p>
          <a:p>
            <a:pPr marL="342900" lvl="0" indent="-342900">
              <a:buFont typeface="Arial" panose="020B0604020202020204" pitchFamily="34" charset="0"/>
              <a:buChar char="•"/>
            </a:pPr>
            <a:r>
              <a:rPr lang="en-GB" sz="2400" dirty="0"/>
              <a:t>Comparison of education systems (Turkey, Spain, Germany / NRW)</a:t>
            </a:r>
            <a:endParaRPr lang="de-DE" sz="2400" dirty="0"/>
          </a:p>
          <a:p>
            <a:pPr marL="342900" lvl="0" indent="-342900">
              <a:buFont typeface="Arial" panose="020B0604020202020204" pitchFamily="34" charset="0"/>
              <a:buChar char="•"/>
            </a:pPr>
            <a:r>
              <a:rPr lang="en-GB" sz="2400" dirty="0"/>
              <a:t>Comparison of curricula in VET and teacher training</a:t>
            </a:r>
            <a:endParaRPr lang="de-DE" sz="2400" dirty="0"/>
          </a:p>
          <a:p>
            <a:pPr marL="342900" lvl="0" indent="-342900">
              <a:buFont typeface="Arial" panose="020B0604020202020204" pitchFamily="34" charset="0"/>
              <a:buChar char="•"/>
            </a:pPr>
            <a:r>
              <a:rPr lang="en-GB" sz="2400" dirty="0"/>
              <a:t>Introduction to virtual learning opportunities (eTwinning, EU Academy etc.) </a:t>
            </a:r>
            <a:endParaRPr lang="de-DE" sz="2400" dirty="0"/>
          </a:p>
        </p:txBody>
      </p:sp>
    </p:spTree>
    <p:extLst>
      <p:ext uri="{BB962C8B-B14F-4D97-AF65-F5344CB8AC3E}">
        <p14:creationId xmlns:p14="http://schemas.microsoft.com/office/powerpoint/2010/main" val="1156389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E9910FA4-B7E2-4406-B476-C6065F149D6A}"/>
              </a:ext>
            </a:extLst>
          </p:cNvPr>
          <p:cNvPicPr/>
          <p:nvPr/>
        </p:nvPicPr>
        <p:blipFill>
          <a:blip r:embed="rId2">
            <a:extLst>
              <a:ext uri="{28A0092B-C50C-407E-A947-70E740481C1C}">
                <a14:useLocalDpi xmlns:a14="http://schemas.microsoft.com/office/drawing/2010/main" val="0"/>
              </a:ext>
            </a:extLst>
          </a:blip>
          <a:stretch>
            <a:fillRect/>
          </a:stretch>
        </p:blipFill>
        <p:spPr>
          <a:xfrm>
            <a:off x="396645" y="304920"/>
            <a:ext cx="1931775" cy="929991"/>
          </a:xfrm>
          <a:prstGeom prst="rect">
            <a:avLst/>
          </a:prstGeom>
        </p:spPr>
      </p:pic>
      <p:pic>
        <p:nvPicPr>
          <p:cNvPr id="5" name="Resim 5">
            <a:extLst>
              <a:ext uri="{FF2B5EF4-FFF2-40B4-BE49-F238E27FC236}">
                <a16:creationId xmlns:a16="http://schemas.microsoft.com/office/drawing/2014/main" id="{EDD4DFF4-D17A-4DC6-861D-BD8903F3708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74599" y="304920"/>
            <a:ext cx="843280" cy="843280"/>
          </a:xfrm>
          <a:prstGeom prst="rect">
            <a:avLst/>
          </a:prstGeom>
          <a:noFill/>
          <a:ln>
            <a:noFill/>
          </a:ln>
        </p:spPr>
      </p:pic>
      <p:pic>
        <p:nvPicPr>
          <p:cNvPr id="6" name="Resim 4" descr="H:\almanya için\Centro del Profesorado Las Palmas de Gran Canaria.png">
            <a:extLst>
              <a:ext uri="{FF2B5EF4-FFF2-40B4-BE49-F238E27FC236}">
                <a16:creationId xmlns:a16="http://schemas.microsoft.com/office/drawing/2014/main" id="{17A8E17D-D080-47EE-8DC4-679488498E6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06732" y="390009"/>
            <a:ext cx="2386965" cy="629285"/>
          </a:xfrm>
          <a:prstGeom prst="rect">
            <a:avLst/>
          </a:prstGeom>
          <a:noFill/>
          <a:ln>
            <a:noFill/>
          </a:ln>
        </p:spPr>
      </p:pic>
      <p:pic>
        <p:nvPicPr>
          <p:cNvPr id="7" name="Resim 3" descr="H:\almanya için\Max-Born-Berufskolleg.jpg">
            <a:extLst>
              <a:ext uri="{FF2B5EF4-FFF2-40B4-BE49-F238E27FC236}">
                <a16:creationId xmlns:a16="http://schemas.microsoft.com/office/drawing/2014/main" id="{2025B2C5-830D-4D5B-AD43-AAEECE80AEC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220929" y="490194"/>
            <a:ext cx="1857084" cy="503701"/>
          </a:xfrm>
          <a:prstGeom prst="rect">
            <a:avLst/>
          </a:prstGeom>
          <a:noFill/>
          <a:ln>
            <a:noFill/>
          </a:ln>
        </p:spPr>
      </p:pic>
      <p:pic>
        <p:nvPicPr>
          <p:cNvPr id="8" name="Resim 2">
            <a:extLst>
              <a:ext uri="{FF2B5EF4-FFF2-40B4-BE49-F238E27FC236}">
                <a16:creationId xmlns:a16="http://schemas.microsoft.com/office/drawing/2014/main" id="{691C44CD-3CFD-416C-B2C0-28B85CC1735B}"/>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749551" y="6259398"/>
            <a:ext cx="2043382" cy="425197"/>
          </a:xfrm>
          <a:prstGeom prst="rect">
            <a:avLst/>
          </a:prstGeom>
          <a:noFill/>
          <a:ln>
            <a:noFill/>
          </a:ln>
        </p:spPr>
      </p:pic>
      <p:sp>
        <p:nvSpPr>
          <p:cNvPr id="12" name="Rechteck 11">
            <a:extLst>
              <a:ext uri="{FF2B5EF4-FFF2-40B4-BE49-F238E27FC236}">
                <a16:creationId xmlns:a16="http://schemas.microsoft.com/office/drawing/2014/main" id="{E9FC013B-BEEA-4489-A4C0-71FB720F124E}"/>
              </a:ext>
            </a:extLst>
          </p:cNvPr>
          <p:cNvSpPr/>
          <p:nvPr/>
        </p:nvSpPr>
        <p:spPr>
          <a:xfrm>
            <a:off x="6096000" y="6259398"/>
            <a:ext cx="3624710" cy="369332"/>
          </a:xfrm>
          <a:prstGeom prst="rect">
            <a:avLst/>
          </a:prstGeom>
        </p:spPr>
        <p:txBody>
          <a:bodyPr wrap="none">
            <a:spAutoFit/>
          </a:bodyPr>
          <a:lstStyle/>
          <a:p>
            <a:r>
              <a:rPr lang="de-DE" dirty="0">
                <a:latin typeface="Calibri" panose="020F0502020204030204" pitchFamily="34" charset="0"/>
                <a:ea typeface="Calibri" panose="020F0502020204030204" pitchFamily="34" charset="0"/>
                <a:cs typeface="Times New Roman" panose="02020603050405020304" pitchFamily="18" charset="0"/>
              </a:rPr>
              <a:t>2021-2-DE02-KA210-VET-000048241</a:t>
            </a:r>
            <a:endParaRPr lang="de-DE" dirty="0"/>
          </a:p>
        </p:txBody>
      </p:sp>
      <p:sp>
        <p:nvSpPr>
          <p:cNvPr id="13" name="Flussdiagramm: Verbinder zu einer anderen Seite 12">
            <a:extLst>
              <a:ext uri="{FF2B5EF4-FFF2-40B4-BE49-F238E27FC236}">
                <a16:creationId xmlns:a16="http://schemas.microsoft.com/office/drawing/2014/main" id="{88422234-414C-45BB-9603-AC1FD005811D}"/>
              </a:ext>
            </a:extLst>
          </p:cNvPr>
          <p:cNvSpPr/>
          <p:nvPr/>
        </p:nvSpPr>
        <p:spPr>
          <a:xfrm>
            <a:off x="1195754" y="1850047"/>
            <a:ext cx="1838325" cy="2872782"/>
          </a:xfrm>
          <a:prstGeom prst="flowChartOffpage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rPr>
              <a:t>November 2022 – March 2023</a:t>
            </a:r>
          </a:p>
        </p:txBody>
      </p:sp>
      <p:sp>
        <p:nvSpPr>
          <p:cNvPr id="2" name="Textfeld 1">
            <a:extLst>
              <a:ext uri="{FF2B5EF4-FFF2-40B4-BE49-F238E27FC236}">
                <a16:creationId xmlns:a16="http://schemas.microsoft.com/office/drawing/2014/main" id="{BA51629C-C413-41B2-A8B9-55C538CBD1AF}"/>
              </a:ext>
            </a:extLst>
          </p:cNvPr>
          <p:cNvSpPr txBox="1"/>
          <p:nvPr/>
        </p:nvSpPr>
        <p:spPr>
          <a:xfrm>
            <a:off x="3582186" y="1883050"/>
            <a:ext cx="8210747" cy="4524315"/>
          </a:xfrm>
          <a:prstGeom prst="rect">
            <a:avLst/>
          </a:prstGeom>
          <a:noFill/>
        </p:spPr>
        <p:txBody>
          <a:bodyPr wrap="square" rtlCol="0">
            <a:spAutoFit/>
          </a:bodyPr>
          <a:lstStyle/>
          <a:p>
            <a:r>
              <a:rPr lang="en-GB" sz="2400" b="1" dirty="0"/>
              <a:t>Development of a diagnostic tool for the systematic analysis of learning obstacles in a videotaped classroom</a:t>
            </a:r>
            <a:endParaRPr lang="de-DE" sz="2400" b="1" dirty="0"/>
          </a:p>
          <a:p>
            <a:pPr lvl="0"/>
            <a:endParaRPr lang="de-DE" sz="2400" b="1" dirty="0"/>
          </a:p>
          <a:p>
            <a:pPr marL="342900" lvl="0" indent="-342900">
              <a:buFont typeface="Arial" panose="020B0604020202020204" pitchFamily="34" charset="0"/>
              <a:buChar char="•"/>
            </a:pPr>
            <a:r>
              <a:rPr lang="en-GB" sz="2400" dirty="0"/>
              <a:t>Joint development of the tool and documentation of the diagnostic results</a:t>
            </a:r>
            <a:endParaRPr lang="de-DE" sz="2400" dirty="0"/>
          </a:p>
          <a:p>
            <a:pPr marL="342900" lvl="0" indent="-342900">
              <a:buFont typeface="Arial" panose="020B0604020202020204" pitchFamily="34" charset="0"/>
              <a:buChar char="•"/>
            </a:pPr>
            <a:r>
              <a:rPr lang="en-GB" sz="2400" dirty="0"/>
              <a:t>Comparison of curricula against the background of European and national qualification frameworks with special focus on diversity, multilingualism, interculturality and digital learning</a:t>
            </a:r>
            <a:endParaRPr lang="de-DE" sz="2400" dirty="0"/>
          </a:p>
          <a:p>
            <a:pPr marL="342900" lvl="0" indent="-342900">
              <a:buFont typeface="Arial" panose="020B0604020202020204" pitchFamily="34" charset="0"/>
              <a:buChar char="•"/>
            </a:pPr>
            <a:r>
              <a:rPr lang="en-GB" sz="2400" dirty="0"/>
              <a:t>Identification of best practices concerning different forms of virtual learning during the VOVID-19 crisis (participation in EU-Academy-courses)</a:t>
            </a:r>
            <a:endParaRPr lang="de-DE" sz="2400" dirty="0"/>
          </a:p>
          <a:p>
            <a:pPr lvl="0"/>
            <a:endParaRPr lang="en-GB" sz="2400" dirty="0"/>
          </a:p>
        </p:txBody>
      </p:sp>
    </p:spTree>
    <p:extLst>
      <p:ext uri="{BB962C8B-B14F-4D97-AF65-F5344CB8AC3E}">
        <p14:creationId xmlns:p14="http://schemas.microsoft.com/office/powerpoint/2010/main" val="956197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89D3501-38FD-408C-9521-86F086CF9B4E}"/>
              </a:ext>
            </a:extLst>
          </p:cNvPr>
          <p:cNvSpPr/>
          <p:nvPr/>
        </p:nvSpPr>
        <p:spPr>
          <a:xfrm>
            <a:off x="3557047" y="1534213"/>
            <a:ext cx="8320725" cy="4893647"/>
          </a:xfrm>
          <a:prstGeom prst="rect">
            <a:avLst/>
          </a:prstGeom>
        </p:spPr>
        <p:txBody>
          <a:bodyPr wrap="square">
            <a:spAutoFit/>
          </a:bodyPr>
          <a:lstStyle/>
          <a:p>
            <a:pPr marL="342900" lvl="0" indent="-342900">
              <a:buFont typeface="Arial" panose="020B0604020202020204" pitchFamily="34" charset="0"/>
              <a:buChar char="•"/>
            </a:pPr>
            <a:r>
              <a:rPr lang="en-GB" sz="2400" dirty="0"/>
              <a:t>Planning and implementing a videography in a challenging class (subject related requirements</a:t>
            </a:r>
            <a:r>
              <a:rPr lang="de-DE" sz="2400" dirty="0"/>
              <a:t>, s</a:t>
            </a:r>
            <a:r>
              <a:rPr lang="en-GB" sz="2400" dirty="0"/>
              <a:t>election of camera perspectives etc.)</a:t>
            </a:r>
            <a:endParaRPr lang="de-DE" sz="2400" dirty="0"/>
          </a:p>
          <a:p>
            <a:pPr marL="342900" lvl="0" indent="-342900">
              <a:buFont typeface="Arial" panose="020B0604020202020204" pitchFamily="34" charset="0"/>
              <a:buChar char="•"/>
            </a:pPr>
            <a:r>
              <a:rPr lang="en-GB" sz="2400" dirty="0"/>
              <a:t>Chances of hybrid learning for individualized learning in heterogenous classes</a:t>
            </a:r>
          </a:p>
          <a:p>
            <a:pPr marL="342900" lvl="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solidFill>
                  <a:schemeClr val="accent2"/>
                </a:solidFill>
              </a:rPr>
              <a:t>Comparative analysis of the teacher education systems and national curricula for teacher training in the participating countries with emphasis on the training for the diverse classroom and the qualification for digital and hybrid learning formats </a:t>
            </a:r>
            <a:endParaRPr lang="de-DE" sz="2400" dirty="0">
              <a:solidFill>
                <a:schemeClr val="accent2"/>
              </a:solidFill>
            </a:endParaRPr>
          </a:p>
          <a:p>
            <a:pPr marL="342900" lvl="0" indent="-342900">
              <a:buFont typeface="Arial" panose="020B0604020202020204" pitchFamily="34" charset="0"/>
              <a:buChar char="•"/>
            </a:pPr>
            <a:r>
              <a:rPr lang="en-GB" sz="2400" dirty="0">
                <a:solidFill>
                  <a:schemeClr val="accent2"/>
                </a:solidFill>
              </a:rPr>
              <a:t>Development of a general concept for “deeper learning” in the teacher training </a:t>
            </a:r>
            <a:endParaRPr lang="de-DE" sz="2400" dirty="0">
              <a:solidFill>
                <a:schemeClr val="accent2"/>
              </a:solidFill>
            </a:endParaRPr>
          </a:p>
        </p:txBody>
      </p:sp>
      <p:sp>
        <p:nvSpPr>
          <p:cNvPr id="3" name="Flussdiagramm: Verbinder zu einer anderen Seite 2">
            <a:extLst>
              <a:ext uri="{FF2B5EF4-FFF2-40B4-BE49-F238E27FC236}">
                <a16:creationId xmlns:a16="http://schemas.microsoft.com/office/drawing/2014/main" id="{BBCE356D-4D47-4CFD-8977-935FDA37E447}"/>
              </a:ext>
            </a:extLst>
          </p:cNvPr>
          <p:cNvSpPr/>
          <p:nvPr/>
        </p:nvSpPr>
        <p:spPr>
          <a:xfrm>
            <a:off x="1186327" y="2208266"/>
            <a:ext cx="1838325" cy="2872782"/>
          </a:xfrm>
          <a:prstGeom prst="flowChartOffpage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rPr>
              <a:t>November 2022 – March 2023</a:t>
            </a:r>
          </a:p>
        </p:txBody>
      </p:sp>
      <p:pic>
        <p:nvPicPr>
          <p:cNvPr id="5" name="Grafik 4">
            <a:extLst>
              <a:ext uri="{FF2B5EF4-FFF2-40B4-BE49-F238E27FC236}">
                <a16:creationId xmlns:a16="http://schemas.microsoft.com/office/drawing/2014/main" id="{9D8A8976-FB28-47AD-A4A4-CA4B9BAD6F92}"/>
              </a:ext>
            </a:extLst>
          </p:cNvPr>
          <p:cNvPicPr/>
          <p:nvPr/>
        </p:nvPicPr>
        <p:blipFill>
          <a:blip r:embed="rId2">
            <a:extLst>
              <a:ext uri="{28A0092B-C50C-407E-A947-70E740481C1C}">
                <a14:useLocalDpi xmlns:a14="http://schemas.microsoft.com/office/drawing/2010/main" val="0"/>
              </a:ext>
            </a:extLst>
          </a:blip>
          <a:stretch>
            <a:fillRect/>
          </a:stretch>
        </p:blipFill>
        <p:spPr>
          <a:xfrm>
            <a:off x="396645" y="304920"/>
            <a:ext cx="1931775" cy="929991"/>
          </a:xfrm>
          <a:prstGeom prst="rect">
            <a:avLst/>
          </a:prstGeom>
        </p:spPr>
      </p:pic>
      <p:pic>
        <p:nvPicPr>
          <p:cNvPr id="6" name="Resim 5">
            <a:extLst>
              <a:ext uri="{FF2B5EF4-FFF2-40B4-BE49-F238E27FC236}">
                <a16:creationId xmlns:a16="http://schemas.microsoft.com/office/drawing/2014/main" id="{9CF7ED59-BFE0-490E-8D3F-20814D24F02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74599" y="304920"/>
            <a:ext cx="843280" cy="843280"/>
          </a:xfrm>
          <a:prstGeom prst="rect">
            <a:avLst/>
          </a:prstGeom>
          <a:noFill/>
          <a:ln>
            <a:noFill/>
          </a:ln>
        </p:spPr>
      </p:pic>
      <p:pic>
        <p:nvPicPr>
          <p:cNvPr id="7" name="Resim 4" descr="H:\almanya için\Centro del Profesorado Las Palmas de Gran Canaria.png">
            <a:extLst>
              <a:ext uri="{FF2B5EF4-FFF2-40B4-BE49-F238E27FC236}">
                <a16:creationId xmlns:a16="http://schemas.microsoft.com/office/drawing/2014/main" id="{67DD2AE1-267A-473F-83AB-4BB08FDD60F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06732" y="390009"/>
            <a:ext cx="2386965" cy="629285"/>
          </a:xfrm>
          <a:prstGeom prst="rect">
            <a:avLst/>
          </a:prstGeom>
          <a:noFill/>
          <a:ln>
            <a:noFill/>
          </a:ln>
        </p:spPr>
      </p:pic>
      <p:pic>
        <p:nvPicPr>
          <p:cNvPr id="8" name="Resim 3" descr="H:\almanya için\Max-Born-Berufskolleg.jpg">
            <a:extLst>
              <a:ext uri="{FF2B5EF4-FFF2-40B4-BE49-F238E27FC236}">
                <a16:creationId xmlns:a16="http://schemas.microsoft.com/office/drawing/2014/main" id="{7718FED0-A519-4B17-91BE-C7C0E3DA490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220929" y="490194"/>
            <a:ext cx="1857084" cy="503701"/>
          </a:xfrm>
          <a:prstGeom prst="rect">
            <a:avLst/>
          </a:prstGeom>
          <a:noFill/>
          <a:ln>
            <a:noFill/>
          </a:ln>
        </p:spPr>
      </p:pic>
      <p:pic>
        <p:nvPicPr>
          <p:cNvPr id="9" name="Resim 2">
            <a:extLst>
              <a:ext uri="{FF2B5EF4-FFF2-40B4-BE49-F238E27FC236}">
                <a16:creationId xmlns:a16="http://schemas.microsoft.com/office/drawing/2014/main" id="{3D04F345-ACAC-4F9A-BFCF-A80BDDB346C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749551" y="6259398"/>
            <a:ext cx="2043382" cy="425197"/>
          </a:xfrm>
          <a:prstGeom prst="rect">
            <a:avLst/>
          </a:prstGeom>
          <a:noFill/>
          <a:ln>
            <a:noFill/>
          </a:ln>
        </p:spPr>
      </p:pic>
      <p:sp>
        <p:nvSpPr>
          <p:cNvPr id="10" name="Textfeld 9">
            <a:extLst>
              <a:ext uri="{FF2B5EF4-FFF2-40B4-BE49-F238E27FC236}">
                <a16:creationId xmlns:a16="http://schemas.microsoft.com/office/drawing/2014/main" id="{31BA2710-4048-4D3C-932F-C1513E9BA364}"/>
              </a:ext>
            </a:extLst>
          </p:cNvPr>
          <p:cNvSpPr txBox="1"/>
          <p:nvPr/>
        </p:nvSpPr>
        <p:spPr>
          <a:xfrm>
            <a:off x="696128" y="6407596"/>
            <a:ext cx="980397" cy="276999"/>
          </a:xfrm>
          <a:prstGeom prst="rect">
            <a:avLst/>
          </a:prstGeom>
          <a:noFill/>
        </p:spPr>
        <p:txBody>
          <a:bodyPr wrap="none" rtlCol="0">
            <a:spAutoFit/>
          </a:bodyPr>
          <a:lstStyle/>
          <a:p>
            <a:r>
              <a:rPr lang="de-DE" sz="1200" dirty="0">
                <a:solidFill>
                  <a:schemeClr val="accent2"/>
                </a:solidFill>
              </a:rPr>
              <a:t>XXX: </a:t>
            </a:r>
            <a:r>
              <a:rPr lang="de-DE" sz="1200" dirty="0" err="1">
                <a:solidFill>
                  <a:schemeClr val="accent2"/>
                </a:solidFill>
              </a:rPr>
              <a:t>trainers</a:t>
            </a:r>
            <a:endParaRPr lang="de-DE" sz="1200" dirty="0">
              <a:solidFill>
                <a:schemeClr val="accent2"/>
              </a:solidFill>
            </a:endParaRPr>
          </a:p>
        </p:txBody>
      </p:sp>
    </p:spTree>
    <p:extLst>
      <p:ext uri="{BB962C8B-B14F-4D97-AF65-F5344CB8AC3E}">
        <p14:creationId xmlns:p14="http://schemas.microsoft.com/office/powerpoint/2010/main" val="561538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89D3501-38FD-408C-9521-86F086CF9B4E}"/>
              </a:ext>
            </a:extLst>
          </p:cNvPr>
          <p:cNvSpPr/>
          <p:nvPr/>
        </p:nvSpPr>
        <p:spPr>
          <a:xfrm>
            <a:off x="3717879" y="2505174"/>
            <a:ext cx="6067721" cy="1200329"/>
          </a:xfrm>
          <a:prstGeom prst="rect">
            <a:avLst/>
          </a:prstGeom>
        </p:spPr>
        <p:txBody>
          <a:bodyPr wrap="square">
            <a:spAutoFit/>
          </a:bodyPr>
          <a:lstStyle/>
          <a:p>
            <a:pPr marL="342900" lvl="0" indent="-342900">
              <a:buFont typeface="Arial" panose="020B0604020202020204" pitchFamily="34" charset="0"/>
              <a:buChar char="•"/>
            </a:pPr>
            <a:r>
              <a:rPr lang="en-GB" sz="2400" dirty="0"/>
              <a:t>Presentation and discussion of the project results</a:t>
            </a:r>
          </a:p>
          <a:p>
            <a:pPr marL="342900" lvl="0" indent="-342900">
              <a:buFont typeface="Arial" panose="020B0604020202020204" pitchFamily="34" charset="0"/>
              <a:buChar char="•"/>
            </a:pPr>
            <a:r>
              <a:rPr lang="en-GB" sz="2400" dirty="0"/>
              <a:t>Evaluation</a:t>
            </a:r>
            <a:endParaRPr lang="de-DE" sz="2400" dirty="0"/>
          </a:p>
        </p:txBody>
      </p:sp>
      <p:sp>
        <p:nvSpPr>
          <p:cNvPr id="3" name="Flussdiagramm: Verbinder zu einer anderen Seite 2">
            <a:extLst>
              <a:ext uri="{FF2B5EF4-FFF2-40B4-BE49-F238E27FC236}">
                <a16:creationId xmlns:a16="http://schemas.microsoft.com/office/drawing/2014/main" id="{BBCE356D-4D47-4CFD-8977-935FDA37E447}"/>
              </a:ext>
            </a:extLst>
          </p:cNvPr>
          <p:cNvSpPr/>
          <p:nvPr/>
        </p:nvSpPr>
        <p:spPr>
          <a:xfrm>
            <a:off x="1186327" y="2208266"/>
            <a:ext cx="1931775" cy="2872782"/>
          </a:xfrm>
          <a:prstGeom prst="flowChartOffpage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rPr>
              <a:t> March 2023</a:t>
            </a:r>
          </a:p>
          <a:p>
            <a:pPr algn="ctr"/>
            <a:r>
              <a:rPr lang="de-DE" sz="2400" b="1" dirty="0">
                <a:solidFill>
                  <a:schemeClr val="tx1"/>
                </a:solidFill>
              </a:rPr>
              <a:t>Transnational </a:t>
            </a:r>
            <a:r>
              <a:rPr lang="de-DE" sz="2400" b="1" dirty="0" err="1">
                <a:solidFill>
                  <a:schemeClr val="tx1"/>
                </a:solidFill>
              </a:rPr>
              <a:t>meeting</a:t>
            </a:r>
            <a:r>
              <a:rPr lang="de-DE" sz="2400" b="1" dirty="0">
                <a:solidFill>
                  <a:schemeClr val="tx1"/>
                </a:solidFill>
              </a:rPr>
              <a:t> in Las Palmas</a:t>
            </a:r>
          </a:p>
        </p:txBody>
      </p:sp>
      <p:pic>
        <p:nvPicPr>
          <p:cNvPr id="5" name="Grafik 4">
            <a:extLst>
              <a:ext uri="{FF2B5EF4-FFF2-40B4-BE49-F238E27FC236}">
                <a16:creationId xmlns:a16="http://schemas.microsoft.com/office/drawing/2014/main" id="{9D8A8976-FB28-47AD-A4A4-CA4B9BAD6F92}"/>
              </a:ext>
            </a:extLst>
          </p:cNvPr>
          <p:cNvPicPr/>
          <p:nvPr/>
        </p:nvPicPr>
        <p:blipFill>
          <a:blip r:embed="rId2">
            <a:extLst>
              <a:ext uri="{28A0092B-C50C-407E-A947-70E740481C1C}">
                <a14:useLocalDpi xmlns:a14="http://schemas.microsoft.com/office/drawing/2010/main" val="0"/>
              </a:ext>
            </a:extLst>
          </a:blip>
          <a:stretch>
            <a:fillRect/>
          </a:stretch>
        </p:blipFill>
        <p:spPr>
          <a:xfrm>
            <a:off x="396645" y="304920"/>
            <a:ext cx="1931775" cy="929991"/>
          </a:xfrm>
          <a:prstGeom prst="rect">
            <a:avLst/>
          </a:prstGeom>
        </p:spPr>
      </p:pic>
      <p:pic>
        <p:nvPicPr>
          <p:cNvPr id="6" name="Resim 5">
            <a:extLst>
              <a:ext uri="{FF2B5EF4-FFF2-40B4-BE49-F238E27FC236}">
                <a16:creationId xmlns:a16="http://schemas.microsoft.com/office/drawing/2014/main" id="{9CF7ED59-BFE0-490E-8D3F-20814D24F02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74599" y="304920"/>
            <a:ext cx="843280" cy="843280"/>
          </a:xfrm>
          <a:prstGeom prst="rect">
            <a:avLst/>
          </a:prstGeom>
          <a:noFill/>
          <a:ln>
            <a:noFill/>
          </a:ln>
        </p:spPr>
      </p:pic>
      <p:pic>
        <p:nvPicPr>
          <p:cNvPr id="7" name="Resim 4" descr="H:\almanya için\Centro del Profesorado Las Palmas de Gran Canaria.png">
            <a:extLst>
              <a:ext uri="{FF2B5EF4-FFF2-40B4-BE49-F238E27FC236}">
                <a16:creationId xmlns:a16="http://schemas.microsoft.com/office/drawing/2014/main" id="{67DD2AE1-267A-473F-83AB-4BB08FDD60F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06732" y="390009"/>
            <a:ext cx="2386965" cy="629285"/>
          </a:xfrm>
          <a:prstGeom prst="rect">
            <a:avLst/>
          </a:prstGeom>
          <a:noFill/>
          <a:ln>
            <a:noFill/>
          </a:ln>
        </p:spPr>
      </p:pic>
      <p:pic>
        <p:nvPicPr>
          <p:cNvPr id="8" name="Resim 3" descr="H:\almanya için\Max-Born-Berufskolleg.jpg">
            <a:extLst>
              <a:ext uri="{FF2B5EF4-FFF2-40B4-BE49-F238E27FC236}">
                <a16:creationId xmlns:a16="http://schemas.microsoft.com/office/drawing/2014/main" id="{7718FED0-A519-4B17-91BE-C7C0E3DA490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220929" y="490194"/>
            <a:ext cx="1857084" cy="503701"/>
          </a:xfrm>
          <a:prstGeom prst="rect">
            <a:avLst/>
          </a:prstGeom>
          <a:noFill/>
          <a:ln>
            <a:noFill/>
          </a:ln>
        </p:spPr>
      </p:pic>
      <p:pic>
        <p:nvPicPr>
          <p:cNvPr id="9" name="Resim 2">
            <a:extLst>
              <a:ext uri="{FF2B5EF4-FFF2-40B4-BE49-F238E27FC236}">
                <a16:creationId xmlns:a16="http://schemas.microsoft.com/office/drawing/2014/main" id="{3D04F345-ACAC-4F9A-BFCF-A80BDDB346C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749551" y="6259398"/>
            <a:ext cx="2043382" cy="425197"/>
          </a:xfrm>
          <a:prstGeom prst="rect">
            <a:avLst/>
          </a:prstGeom>
          <a:noFill/>
          <a:ln>
            <a:noFill/>
          </a:ln>
        </p:spPr>
      </p:pic>
    </p:spTree>
    <p:extLst>
      <p:ext uri="{BB962C8B-B14F-4D97-AF65-F5344CB8AC3E}">
        <p14:creationId xmlns:p14="http://schemas.microsoft.com/office/powerpoint/2010/main" val="698850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89D3501-38FD-408C-9521-86F086CF9B4E}"/>
              </a:ext>
            </a:extLst>
          </p:cNvPr>
          <p:cNvSpPr/>
          <p:nvPr/>
        </p:nvSpPr>
        <p:spPr>
          <a:xfrm>
            <a:off x="3463879" y="1519654"/>
            <a:ext cx="8329054" cy="5262979"/>
          </a:xfrm>
          <a:prstGeom prst="rect">
            <a:avLst/>
          </a:prstGeom>
        </p:spPr>
        <p:txBody>
          <a:bodyPr wrap="square">
            <a:spAutoFit/>
          </a:bodyPr>
          <a:lstStyle/>
          <a:p>
            <a:pPr lvl="0"/>
            <a:r>
              <a:rPr lang="en-GB" sz="2400" b="1" dirty="0"/>
              <a:t>Planning and videography of (hybrid) lessons offering individual support  using digital tools</a:t>
            </a:r>
          </a:p>
          <a:p>
            <a:pPr lvl="0"/>
            <a:endParaRPr lang="en-GB" sz="2400" dirty="0"/>
          </a:p>
          <a:p>
            <a:pPr marL="342900" lvl="0" indent="-342900">
              <a:buFont typeface="Arial" panose="020B0604020202020204" pitchFamily="34" charset="0"/>
              <a:buChar char="•"/>
            </a:pPr>
            <a:r>
              <a:rPr lang="en-GB" sz="2400" dirty="0"/>
              <a:t>Development of a common understanding concerning “good lessons” as a basis for the project work</a:t>
            </a:r>
            <a:endParaRPr lang="de-DE" sz="2400" dirty="0"/>
          </a:p>
          <a:p>
            <a:pPr marL="342900" lvl="0" indent="-342900">
              <a:buFont typeface="Arial" panose="020B0604020202020204" pitchFamily="34" charset="0"/>
              <a:buChar char="•"/>
            </a:pPr>
            <a:r>
              <a:rPr lang="en-GB" sz="2400" dirty="0"/>
              <a:t>Introduction into pedagogical principles of various forms of digital support / hybrid learning and teaching</a:t>
            </a:r>
            <a:endParaRPr lang="de-DE" sz="2400" dirty="0"/>
          </a:p>
          <a:p>
            <a:pPr marL="342900" lvl="0" indent="-342900">
              <a:buFont typeface="Arial" panose="020B0604020202020204" pitchFamily="34" charset="0"/>
              <a:buChar char="•"/>
            </a:pPr>
            <a:r>
              <a:rPr lang="en-GB" sz="2400" dirty="0"/>
              <a:t>Comparison of strategies how to deal with diversity in the classroom</a:t>
            </a:r>
            <a:endParaRPr lang="de-DE" sz="2400" dirty="0"/>
          </a:p>
          <a:p>
            <a:pPr marL="342900" lvl="0" indent="-342900">
              <a:buFont typeface="Arial" panose="020B0604020202020204" pitchFamily="34" charset="0"/>
              <a:buChar char="•"/>
            </a:pPr>
            <a:r>
              <a:rPr lang="en-GB" sz="2400" dirty="0"/>
              <a:t>Joint development of lessons for comparable target groups in the various vocational education systems with special emphasis on digital and hybrid learning formats for individualising learning processes in heterogeneous classes</a:t>
            </a:r>
            <a:endParaRPr lang="de-DE" sz="2400" dirty="0"/>
          </a:p>
          <a:p>
            <a:pPr marL="342900" lvl="0" indent="-342900">
              <a:buFont typeface="Arial" panose="020B0604020202020204" pitchFamily="34" charset="0"/>
              <a:buChar char="•"/>
            </a:pPr>
            <a:endParaRPr lang="de-DE" sz="2400" dirty="0"/>
          </a:p>
        </p:txBody>
      </p:sp>
      <p:sp>
        <p:nvSpPr>
          <p:cNvPr id="3" name="Flussdiagramm: Verbinder zu einer anderen Seite 2">
            <a:extLst>
              <a:ext uri="{FF2B5EF4-FFF2-40B4-BE49-F238E27FC236}">
                <a16:creationId xmlns:a16="http://schemas.microsoft.com/office/drawing/2014/main" id="{BBCE356D-4D47-4CFD-8977-935FDA37E447}"/>
              </a:ext>
            </a:extLst>
          </p:cNvPr>
          <p:cNvSpPr/>
          <p:nvPr/>
        </p:nvSpPr>
        <p:spPr>
          <a:xfrm>
            <a:off x="942824" y="2157466"/>
            <a:ext cx="1931775" cy="2872782"/>
          </a:xfrm>
          <a:prstGeom prst="flowChartOffpageConnector">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rPr>
              <a:t> April 2023 – </a:t>
            </a:r>
            <a:r>
              <a:rPr lang="de-DE" sz="2400" b="1" dirty="0" err="1">
                <a:solidFill>
                  <a:schemeClr val="tx1"/>
                </a:solidFill>
              </a:rPr>
              <a:t>October</a:t>
            </a:r>
            <a:r>
              <a:rPr lang="de-DE" sz="2400" b="1" dirty="0">
                <a:solidFill>
                  <a:schemeClr val="tx1"/>
                </a:solidFill>
              </a:rPr>
              <a:t> 2023</a:t>
            </a:r>
          </a:p>
        </p:txBody>
      </p:sp>
      <p:pic>
        <p:nvPicPr>
          <p:cNvPr id="5" name="Grafik 4">
            <a:extLst>
              <a:ext uri="{FF2B5EF4-FFF2-40B4-BE49-F238E27FC236}">
                <a16:creationId xmlns:a16="http://schemas.microsoft.com/office/drawing/2014/main" id="{9D8A8976-FB28-47AD-A4A4-CA4B9BAD6F92}"/>
              </a:ext>
            </a:extLst>
          </p:cNvPr>
          <p:cNvPicPr/>
          <p:nvPr/>
        </p:nvPicPr>
        <p:blipFill>
          <a:blip r:embed="rId2">
            <a:extLst>
              <a:ext uri="{28A0092B-C50C-407E-A947-70E740481C1C}">
                <a14:useLocalDpi xmlns:a14="http://schemas.microsoft.com/office/drawing/2010/main" val="0"/>
              </a:ext>
            </a:extLst>
          </a:blip>
          <a:stretch>
            <a:fillRect/>
          </a:stretch>
        </p:blipFill>
        <p:spPr>
          <a:xfrm>
            <a:off x="396645" y="304920"/>
            <a:ext cx="1931775" cy="929991"/>
          </a:xfrm>
          <a:prstGeom prst="rect">
            <a:avLst/>
          </a:prstGeom>
        </p:spPr>
      </p:pic>
      <p:pic>
        <p:nvPicPr>
          <p:cNvPr id="6" name="Resim 5">
            <a:extLst>
              <a:ext uri="{FF2B5EF4-FFF2-40B4-BE49-F238E27FC236}">
                <a16:creationId xmlns:a16="http://schemas.microsoft.com/office/drawing/2014/main" id="{9CF7ED59-BFE0-490E-8D3F-20814D24F02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874599" y="304920"/>
            <a:ext cx="843280" cy="843280"/>
          </a:xfrm>
          <a:prstGeom prst="rect">
            <a:avLst/>
          </a:prstGeom>
          <a:noFill/>
          <a:ln>
            <a:noFill/>
          </a:ln>
        </p:spPr>
      </p:pic>
      <p:pic>
        <p:nvPicPr>
          <p:cNvPr id="7" name="Resim 4" descr="H:\almanya için\Centro del Profesorado Las Palmas de Gran Canaria.png">
            <a:extLst>
              <a:ext uri="{FF2B5EF4-FFF2-40B4-BE49-F238E27FC236}">
                <a16:creationId xmlns:a16="http://schemas.microsoft.com/office/drawing/2014/main" id="{67DD2AE1-267A-473F-83AB-4BB08FDD60F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06732" y="390009"/>
            <a:ext cx="2386965" cy="629285"/>
          </a:xfrm>
          <a:prstGeom prst="rect">
            <a:avLst/>
          </a:prstGeom>
          <a:noFill/>
          <a:ln>
            <a:noFill/>
          </a:ln>
        </p:spPr>
      </p:pic>
      <p:pic>
        <p:nvPicPr>
          <p:cNvPr id="8" name="Resim 3" descr="H:\almanya için\Max-Born-Berufskolleg.jpg">
            <a:extLst>
              <a:ext uri="{FF2B5EF4-FFF2-40B4-BE49-F238E27FC236}">
                <a16:creationId xmlns:a16="http://schemas.microsoft.com/office/drawing/2014/main" id="{7718FED0-A519-4B17-91BE-C7C0E3DA4900}"/>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220929" y="490194"/>
            <a:ext cx="1857084" cy="503701"/>
          </a:xfrm>
          <a:prstGeom prst="rect">
            <a:avLst/>
          </a:prstGeom>
          <a:noFill/>
          <a:ln>
            <a:noFill/>
          </a:ln>
        </p:spPr>
      </p:pic>
      <p:pic>
        <p:nvPicPr>
          <p:cNvPr id="9" name="Resim 2">
            <a:extLst>
              <a:ext uri="{FF2B5EF4-FFF2-40B4-BE49-F238E27FC236}">
                <a16:creationId xmlns:a16="http://schemas.microsoft.com/office/drawing/2014/main" id="{3D04F345-ACAC-4F9A-BFCF-A80BDDB346C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9749551" y="6259398"/>
            <a:ext cx="2043382" cy="425197"/>
          </a:xfrm>
          <a:prstGeom prst="rect">
            <a:avLst/>
          </a:prstGeom>
          <a:noFill/>
          <a:ln>
            <a:noFill/>
          </a:ln>
        </p:spPr>
      </p:pic>
    </p:spTree>
    <p:extLst>
      <p:ext uri="{BB962C8B-B14F-4D97-AF65-F5344CB8AC3E}">
        <p14:creationId xmlns:p14="http://schemas.microsoft.com/office/powerpoint/2010/main" val="47852924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635</Words>
  <Application>Microsoft Office PowerPoint</Application>
  <PresentationFormat>Breitbild</PresentationFormat>
  <Paragraphs>82</Paragraphs>
  <Slides>13</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13</vt:i4>
      </vt:variant>
    </vt:vector>
  </HeadingPairs>
  <TitlesOfParts>
    <vt:vector size="21" baseType="lpstr">
      <vt:lpstr>DengXian</vt:lpstr>
      <vt:lpstr>DengXian Light</vt:lpstr>
      <vt:lpstr>Arial</vt:lpstr>
      <vt:lpstr>Calibri</vt:lpstr>
      <vt:lpstr>Calibri Light</vt:lpstr>
      <vt:lpstr>Symbol</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Michael Erz</dc:creator>
  <cp:lastModifiedBy>Michael Erz</cp:lastModifiedBy>
  <cp:revision>22</cp:revision>
  <dcterms:created xsi:type="dcterms:W3CDTF">2022-09-24T09:40:15Z</dcterms:created>
  <dcterms:modified xsi:type="dcterms:W3CDTF">2022-09-24T15:27:13Z</dcterms:modified>
</cp:coreProperties>
</file>